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Mali" panose="020B0604020202020204" charset="-34"/>
      <p:regular r:id="rId44"/>
      <p:bold r:id="rId45"/>
      <p:italic r:id="rId46"/>
      <p:boldItalic r:id="rId47"/>
    </p:embeddedFont>
    <p:embeddedFont>
      <p:font typeface="Mali SemiBold" panose="020B0604020202020204" charset="-34"/>
      <p:regular r:id="rId48"/>
      <p:bold r:id="rId49"/>
      <p:italic r:id="rId50"/>
      <p:boldItalic r:id="rId51"/>
    </p:embeddedFont>
    <p:embeddedFont>
      <p:font typeface="Nunito" panose="020B0604020202020204" charset="0"/>
      <p:regular r:id="rId52"/>
      <p:bold r:id="rId53"/>
      <p:italic r:id="rId54"/>
      <p:boldItalic r:id="rId55"/>
    </p:embeddedFont>
    <p:embeddedFont>
      <p:font typeface="Nunito Light"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14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pr.org/sections/goatsandsoda/2020/02/28/809580453/just-for-kids-a-comic-exploring-the-new-coronaviru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handwashing/pdf/hand-sanitizer-factshee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3-minute radio clip</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7150852081_16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7150852081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814745d353_0_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814745d35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814745d353_0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814745d35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7127290b2e_2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7127290b2e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814745d353_0_1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814745d35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7127290b2e_0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7127290b2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712728f476_3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712728f476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7127290b2e_2_7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7127290b2e_2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7127290b2e_2_7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7127290b2e_2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7127290b2e_2_8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7127290b2e_2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150852081_19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7150852081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7127290b2e_2_78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7127290b2e_2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7150852081_2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715085208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1000"/>
              </a:spcAft>
              <a:buNone/>
            </a:pPr>
            <a:r>
              <a:rPr lang="en" sz="1200"/>
              <a:t>Talking Point: And After we touch pets</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712728f476_1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712728f47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814745d353_0_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814745d35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CDC hand sanitizer fact sheet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7150852081_2_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7150852081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7150852081_5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7150852081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814745d353_0_1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814745d353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1000"/>
              </a:spcAft>
              <a:buNone/>
            </a:pP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814745d353_0_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814745d35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150852081_16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150852081_1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7150852081_16_7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7150852081_16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814745d353_1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814745d353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7127290b2e_2_8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7127290b2e_2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712728f476_2_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712728f476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712728f476_2_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712728f476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127290b2e_2_8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7127290b2e_2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7127290b2e_2_8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7127290b2e_2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814745d353_0_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814745d35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712728f476_4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712728f476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712728f476_2_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712728f476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814745d353_1_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814745d35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14745d353_1_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14745d35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606f1c2d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7150852081_2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7150852081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814745d353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814745d35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814745d353_0_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814745d35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 no pencils">
  <p:cSld name="BLANK_1">
    <p:spTree>
      <p:nvGrpSpPr>
        <p:cNvPr id="1" name="Shape 755"/>
        <p:cNvGrpSpPr/>
        <p:nvPr/>
      </p:nvGrpSpPr>
      <p:grpSpPr>
        <a:xfrm>
          <a:off x="0" y="0"/>
          <a:ext cx="0" cy="0"/>
          <a:chOff x="0" y="0"/>
          <a:chExt cx="0" cy="0"/>
        </a:xfrm>
      </p:grpSpPr>
      <p:sp>
        <p:nvSpPr>
          <p:cNvPr id="756" name="Google Shape;756;p1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760"/>
        <p:cNvGrpSpPr/>
        <p:nvPr/>
      </p:nvGrpSpPr>
      <p:grpSpPr>
        <a:xfrm>
          <a:off x="0" y="0"/>
          <a:ext cx="0" cy="0"/>
          <a:chOff x="0" y="0"/>
          <a:chExt cx="0" cy="0"/>
        </a:xfrm>
      </p:grpSpPr>
      <p:pic>
        <p:nvPicPr>
          <p:cNvPr id="761" name="Google Shape;761;p1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7"/>
        <p:cNvGrpSpPr/>
        <p:nvPr/>
      </p:nvGrpSpPr>
      <p:grpSpPr>
        <a:xfrm>
          <a:off x="0" y="0"/>
          <a:ext cx="0" cy="0"/>
          <a:chOff x="0" y="0"/>
          <a:chExt cx="0" cy="0"/>
        </a:xfrm>
      </p:grpSpPr>
      <p:sp>
        <p:nvSpPr>
          <p:cNvPr id="448" name="Google Shape;448;p8"/>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9" name="Google Shape;449;p8"/>
          <p:cNvSpPr txBox="1">
            <a:spLocks noGrp="1"/>
          </p:cNvSpPr>
          <p:nvPr>
            <p:ph type="body" idx="1"/>
          </p:nvPr>
        </p:nvSpPr>
        <p:spPr>
          <a:xfrm>
            <a:off x="829000"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0" name="Google Shape;450;p8"/>
          <p:cNvSpPr txBox="1">
            <a:spLocks noGrp="1"/>
          </p:cNvSpPr>
          <p:nvPr>
            <p:ph type="body" idx="2"/>
          </p:nvPr>
        </p:nvSpPr>
        <p:spPr>
          <a:xfrm>
            <a:off x="3257803"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1" name="Google Shape;451;p8"/>
          <p:cNvSpPr txBox="1">
            <a:spLocks noGrp="1"/>
          </p:cNvSpPr>
          <p:nvPr>
            <p:ph type="body" idx="3"/>
          </p:nvPr>
        </p:nvSpPr>
        <p:spPr>
          <a:xfrm>
            <a:off x="5686607" y="1352550"/>
            <a:ext cx="2044500" cy="34209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452" name="Google Shape;452;p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53" name="Google Shape;453;p8"/>
          <p:cNvGrpSpPr/>
          <p:nvPr/>
        </p:nvGrpSpPr>
        <p:grpSpPr>
          <a:xfrm>
            <a:off x="8004404" y="417297"/>
            <a:ext cx="3529549" cy="4525764"/>
            <a:chOff x="8004404" y="372498"/>
            <a:chExt cx="3529549" cy="4525764"/>
          </a:xfrm>
        </p:grpSpPr>
        <p:grpSp>
          <p:nvGrpSpPr>
            <p:cNvPr id="454" name="Google Shape;454;p8"/>
            <p:cNvGrpSpPr/>
            <p:nvPr/>
          </p:nvGrpSpPr>
          <p:grpSpPr>
            <a:xfrm rot="-5400000" flipH="1">
              <a:off x="8541351" y="-164449"/>
              <a:ext cx="2227938" cy="3301831"/>
              <a:chOff x="3485371" y="1424851"/>
              <a:chExt cx="5318543" cy="7882145"/>
            </a:xfrm>
          </p:grpSpPr>
          <p:grpSp>
            <p:nvGrpSpPr>
              <p:cNvPr id="455" name="Google Shape;455;p8"/>
              <p:cNvGrpSpPr/>
              <p:nvPr/>
            </p:nvGrpSpPr>
            <p:grpSpPr>
              <a:xfrm>
                <a:off x="3485371" y="1958251"/>
                <a:ext cx="468816" cy="7120145"/>
                <a:chOff x="1447800" y="152400"/>
                <a:chExt cx="318597" cy="4838699"/>
              </a:xfrm>
            </p:grpSpPr>
            <p:sp>
              <p:nvSpPr>
                <p:cNvPr id="456" name="Google Shape;456;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57" name="Google Shape;457;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58" name="Google Shape;458;p8"/>
              <p:cNvGrpSpPr/>
              <p:nvPr/>
            </p:nvGrpSpPr>
            <p:grpSpPr>
              <a:xfrm>
                <a:off x="3808592" y="1577251"/>
                <a:ext cx="468816" cy="7120145"/>
                <a:chOff x="1600200" y="152400"/>
                <a:chExt cx="318597" cy="4838699"/>
              </a:xfrm>
            </p:grpSpPr>
            <p:sp>
              <p:nvSpPr>
                <p:cNvPr id="459" name="Google Shape;459;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0" name="Google Shape;460;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61" name="Google Shape;461;p8"/>
              <p:cNvGrpSpPr/>
              <p:nvPr/>
            </p:nvGrpSpPr>
            <p:grpSpPr>
              <a:xfrm>
                <a:off x="4131812" y="2186851"/>
                <a:ext cx="468816" cy="7120145"/>
                <a:chOff x="533400" y="152400"/>
                <a:chExt cx="318597" cy="4838699"/>
              </a:xfrm>
            </p:grpSpPr>
            <p:sp>
              <p:nvSpPr>
                <p:cNvPr id="462" name="Google Shape;462;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3" name="Google Shape;463;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64" name="Google Shape;464;p8"/>
              <p:cNvGrpSpPr/>
              <p:nvPr/>
            </p:nvGrpSpPr>
            <p:grpSpPr>
              <a:xfrm>
                <a:off x="4455033" y="1729651"/>
                <a:ext cx="468816" cy="7120145"/>
                <a:chOff x="685800" y="152400"/>
                <a:chExt cx="318597" cy="4838699"/>
              </a:xfrm>
            </p:grpSpPr>
            <p:sp>
              <p:nvSpPr>
                <p:cNvPr id="465" name="Google Shape;465;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6" name="Google Shape;466;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67" name="Google Shape;467;p8"/>
              <p:cNvGrpSpPr/>
              <p:nvPr/>
            </p:nvGrpSpPr>
            <p:grpSpPr>
              <a:xfrm>
                <a:off x="4778254" y="1424851"/>
                <a:ext cx="468816" cy="7120145"/>
                <a:chOff x="838200" y="152400"/>
                <a:chExt cx="318597" cy="4838699"/>
              </a:xfrm>
            </p:grpSpPr>
            <p:sp>
              <p:nvSpPr>
                <p:cNvPr id="468" name="Google Shape;468;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69" name="Google Shape;469;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70" name="Google Shape;470;p8"/>
              <p:cNvGrpSpPr/>
              <p:nvPr/>
            </p:nvGrpSpPr>
            <p:grpSpPr>
              <a:xfrm>
                <a:off x="5101474" y="1882051"/>
                <a:ext cx="468816" cy="7120145"/>
                <a:chOff x="990600" y="152400"/>
                <a:chExt cx="318597" cy="4838699"/>
              </a:xfrm>
            </p:grpSpPr>
            <p:sp>
              <p:nvSpPr>
                <p:cNvPr id="471" name="Google Shape;471;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2" name="Google Shape;472;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73" name="Google Shape;473;p8"/>
              <p:cNvGrpSpPr/>
              <p:nvPr/>
            </p:nvGrpSpPr>
            <p:grpSpPr>
              <a:xfrm>
                <a:off x="5424695" y="1729651"/>
                <a:ext cx="468816" cy="7120145"/>
                <a:chOff x="3663063" y="152400"/>
                <a:chExt cx="318597" cy="4838699"/>
              </a:xfrm>
            </p:grpSpPr>
            <p:sp>
              <p:nvSpPr>
                <p:cNvPr id="474" name="Google Shape;474;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5" name="Google Shape;475;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76" name="Google Shape;476;p8"/>
              <p:cNvGrpSpPr/>
              <p:nvPr/>
            </p:nvGrpSpPr>
            <p:grpSpPr>
              <a:xfrm>
                <a:off x="5929821" y="2034451"/>
                <a:ext cx="468816" cy="7120145"/>
                <a:chOff x="1419019" y="152400"/>
                <a:chExt cx="318597" cy="4838699"/>
              </a:xfrm>
            </p:grpSpPr>
            <p:sp>
              <p:nvSpPr>
                <p:cNvPr id="477" name="Google Shape;477;p8"/>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8" name="Google Shape;478;p8"/>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479" name="Google Shape;479;p8"/>
              <p:cNvGrpSpPr/>
              <p:nvPr/>
            </p:nvGrpSpPr>
            <p:grpSpPr>
              <a:xfrm>
                <a:off x="6395774" y="1653451"/>
                <a:ext cx="468816" cy="7120145"/>
                <a:chOff x="1600200" y="152400"/>
                <a:chExt cx="318597" cy="4838699"/>
              </a:xfrm>
            </p:grpSpPr>
            <p:sp>
              <p:nvSpPr>
                <p:cNvPr id="480" name="Google Shape;480;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1" name="Google Shape;481;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82" name="Google Shape;482;p8"/>
              <p:cNvGrpSpPr/>
              <p:nvPr/>
            </p:nvGrpSpPr>
            <p:grpSpPr>
              <a:xfrm>
                <a:off x="6718994" y="1424851"/>
                <a:ext cx="468816" cy="7120145"/>
                <a:chOff x="533400" y="152400"/>
                <a:chExt cx="318597" cy="4838699"/>
              </a:xfrm>
            </p:grpSpPr>
            <p:sp>
              <p:nvSpPr>
                <p:cNvPr id="483" name="Google Shape;483;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4" name="Google Shape;484;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85" name="Google Shape;485;p8"/>
              <p:cNvGrpSpPr/>
              <p:nvPr/>
            </p:nvGrpSpPr>
            <p:grpSpPr>
              <a:xfrm>
                <a:off x="7042215" y="1501051"/>
                <a:ext cx="468816" cy="7120145"/>
                <a:chOff x="685800" y="152400"/>
                <a:chExt cx="318597" cy="4838699"/>
              </a:xfrm>
            </p:grpSpPr>
            <p:sp>
              <p:nvSpPr>
                <p:cNvPr id="486" name="Google Shape;486;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87" name="Google Shape;487;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8" name="Google Shape;488;p8"/>
              <p:cNvGrpSpPr/>
              <p:nvPr/>
            </p:nvGrpSpPr>
            <p:grpSpPr>
              <a:xfrm>
                <a:off x="7365436" y="1882051"/>
                <a:ext cx="468816" cy="7120145"/>
                <a:chOff x="838200" y="152400"/>
                <a:chExt cx="318597" cy="4838699"/>
              </a:xfrm>
            </p:grpSpPr>
            <p:sp>
              <p:nvSpPr>
                <p:cNvPr id="489" name="Google Shape;489;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0" name="Google Shape;490;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91" name="Google Shape;491;p8"/>
              <p:cNvGrpSpPr/>
              <p:nvPr/>
            </p:nvGrpSpPr>
            <p:grpSpPr>
              <a:xfrm>
                <a:off x="8011877" y="2186851"/>
                <a:ext cx="468816" cy="7120145"/>
                <a:chOff x="3663063" y="152400"/>
                <a:chExt cx="318597" cy="4838699"/>
              </a:xfrm>
            </p:grpSpPr>
            <p:sp>
              <p:nvSpPr>
                <p:cNvPr id="492" name="Google Shape;492;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3" name="Google Shape;493;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94" name="Google Shape;494;p8"/>
              <p:cNvGrpSpPr/>
              <p:nvPr/>
            </p:nvGrpSpPr>
            <p:grpSpPr>
              <a:xfrm>
                <a:off x="8335098" y="1805851"/>
                <a:ext cx="468816" cy="7120145"/>
                <a:chOff x="1295400" y="152400"/>
                <a:chExt cx="318597" cy="4838699"/>
              </a:xfrm>
            </p:grpSpPr>
            <p:sp>
              <p:nvSpPr>
                <p:cNvPr id="495" name="Google Shape;495;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6" name="Google Shape;496;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97" name="Google Shape;497;p8"/>
            <p:cNvGrpSpPr/>
            <p:nvPr/>
          </p:nvGrpSpPr>
          <p:grpSpPr>
            <a:xfrm rot="-5400000" flipH="1">
              <a:off x="9848714" y="1201031"/>
              <a:ext cx="196383" cy="2982574"/>
              <a:chOff x="1447800" y="152400"/>
              <a:chExt cx="318597" cy="4838699"/>
            </a:xfrm>
          </p:grpSpPr>
          <p:sp>
            <p:nvSpPr>
              <p:cNvPr id="498" name="Google Shape;498;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9" name="Google Shape;499;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00" name="Google Shape;500;p8"/>
            <p:cNvGrpSpPr/>
            <p:nvPr/>
          </p:nvGrpSpPr>
          <p:grpSpPr>
            <a:xfrm rot="-5400000" flipH="1">
              <a:off x="9689113" y="1336426"/>
              <a:ext cx="196383" cy="2982574"/>
              <a:chOff x="1600200" y="152400"/>
              <a:chExt cx="318597" cy="4838699"/>
            </a:xfrm>
          </p:grpSpPr>
          <p:sp>
            <p:nvSpPr>
              <p:cNvPr id="501" name="Google Shape;501;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2" name="Google Shape;502;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03" name="Google Shape;503;p8"/>
            <p:cNvGrpSpPr/>
            <p:nvPr/>
          </p:nvGrpSpPr>
          <p:grpSpPr>
            <a:xfrm rot="-5400000" flipH="1">
              <a:off x="9944475" y="1471836"/>
              <a:ext cx="196383" cy="2982574"/>
              <a:chOff x="533400" y="152400"/>
              <a:chExt cx="318597" cy="4838699"/>
            </a:xfrm>
          </p:grpSpPr>
          <p:sp>
            <p:nvSpPr>
              <p:cNvPr id="504" name="Google Shape;504;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5" name="Google Shape;505;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06" name="Google Shape;506;p8"/>
            <p:cNvGrpSpPr/>
            <p:nvPr/>
          </p:nvGrpSpPr>
          <p:grpSpPr>
            <a:xfrm rot="-5400000" flipH="1">
              <a:off x="9752954" y="1607231"/>
              <a:ext cx="196383" cy="2982574"/>
              <a:chOff x="685800" y="152400"/>
              <a:chExt cx="318597" cy="4838699"/>
            </a:xfrm>
          </p:grpSpPr>
          <p:sp>
            <p:nvSpPr>
              <p:cNvPr id="507" name="Google Shape;507;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8" name="Google Shape;508;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09" name="Google Shape;509;p8"/>
            <p:cNvGrpSpPr/>
            <p:nvPr/>
          </p:nvGrpSpPr>
          <p:grpSpPr>
            <a:xfrm rot="-5400000" flipH="1">
              <a:off x="9816794" y="1954222"/>
              <a:ext cx="196383" cy="2982574"/>
              <a:chOff x="990600" y="152400"/>
              <a:chExt cx="318597" cy="4838699"/>
            </a:xfrm>
          </p:grpSpPr>
          <p:sp>
            <p:nvSpPr>
              <p:cNvPr id="510" name="Google Shape;510;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1" name="Google Shape;511;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12" name="Google Shape;512;p8"/>
            <p:cNvGrpSpPr/>
            <p:nvPr/>
          </p:nvGrpSpPr>
          <p:grpSpPr>
            <a:xfrm rot="-5400000" flipH="1">
              <a:off x="9752954" y="2089589"/>
              <a:ext cx="196383" cy="2982574"/>
              <a:chOff x="3663063" y="152400"/>
              <a:chExt cx="318597" cy="4838699"/>
            </a:xfrm>
          </p:grpSpPr>
          <p:sp>
            <p:nvSpPr>
              <p:cNvPr id="513" name="Google Shape;513;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4" name="Google Shape;514;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15" name="Google Shape;515;p8"/>
            <p:cNvGrpSpPr/>
            <p:nvPr/>
          </p:nvGrpSpPr>
          <p:grpSpPr>
            <a:xfrm rot="-5400000" flipH="1">
              <a:off x="9880634" y="2225013"/>
              <a:ext cx="196383" cy="2982574"/>
              <a:chOff x="1295400" y="152400"/>
              <a:chExt cx="318597" cy="4838699"/>
            </a:xfrm>
          </p:grpSpPr>
          <p:sp>
            <p:nvSpPr>
              <p:cNvPr id="516" name="Google Shape;516;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17" name="Google Shape;517;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518" name="Google Shape;518;p8"/>
            <p:cNvGrpSpPr/>
            <p:nvPr/>
          </p:nvGrpSpPr>
          <p:grpSpPr>
            <a:xfrm rot="-5400000" flipH="1">
              <a:off x="9848714" y="2361002"/>
              <a:ext cx="196383" cy="2982574"/>
              <a:chOff x="1447800" y="152400"/>
              <a:chExt cx="318597" cy="4838699"/>
            </a:xfrm>
          </p:grpSpPr>
          <p:sp>
            <p:nvSpPr>
              <p:cNvPr id="519" name="Google Shape;519;p8"/>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0" name="Google Shape;520;p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21" name="Google Shape;521;p8"/>
            <p:cNvGrpSpPr/>
            <p:nvPr/>
          </p:nvGrpSpPr>
          <p:grpSpPr>
            <a:xfrm rot="-5400000" flipH="1">
              <a:off x="9721033" y="2496397"/>
              <a:ext cx="196383" cy="2982574"/>
              <a:chOff x="1600200" y="152400"/>
              <a:chExt cx="318597" cy="4838699"/>
            </a:xfrm>
          </p:grpSpPr>
          <p:sp>
            <p:nvSpPr>
              <p:cNvPr id="522" name="Google Shape;522;p8"/>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3" name="Google Shape;523;p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24" name="Google Shape;524;p8"/>
            <p:cNvGrpSpPr/>
            <p:nvPr/>
          </p:nvGrpSpPr>
          <p:grpSpPr>
            <a:xfrm rot="-5400000" flipH="1">
              <a:off x="9625273" y="2631806"/>
              <a:ext cx="196383" cy="2982574"/>
              <a:chOff x="533400" y="152400"/>
              <a:chExt cx="318597" cy="4838699"/>
            </a:xfrm>
          </p:grpSpPr>
          <p:sp>
            <p:nvSpPr>
              <p:cNvPr id="525" name="Google Shape;525;p8"/>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6" name="Google Shape;526;p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27" name="Google Shape;527;p8"/>
            <p:cNvGrpSpPr/>
            <p:nvPr/>
          </p:nvGrpSpPr>
          <p:grpSpPr>
            <a:xfrm rot="-5400000" flipH="1">
              <a:off x="9657193" y="2767202"/>
              <a:ext cx="196383" cy="2982574"/>
              <a:chOff x="685800" y="152400"/>
              <a:chExt cx="318597" cy="4838699"/>
            </a:xfrm>
          </p:grpSpPr>
          <p:sp>
            <p:nvSpPr>
              <p:cNvPr id="528" name="Google Shape;528;p8"/>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9" name="Google Shape;529;p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30" name="Google Shape;530;p8"/>
            <p:cNvGrpSpPr/>
            <p:nvPr/>
          </p:nvGrpSpPr>
          <p:grpSpPr>
            <a:xfrm rot="-5400000" flipH="1">
              <a:off x="9816794" y="2902597"/>
              <a:ext cx="196383" cy="2982574"/>
              <a:chOff x="838200" y="152400"/>
              <a:chExt cx="318597" cy="4838699"/>
            </a:xfrm>
          </p:grpSpPr>
          <p:sp>
            <p:nvSpPr>
              <p:cNvPr id="531" name="Google Shape;531;p8"/>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2" name="Google Shape;532;p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33" name="Google Shape;533;p8"/>
            <p:cNvGrpSpPr/>
            <p:nvPr/>
          </p:nvGrpSpPr>
          <p:grpSpPr>
            <a:xfrm rot="-5400000" flipH="1">
              <a:off x="9625273" y="3037992"/>
              <a:ext cx="196383" cy="2982574"/>
              <a:chOff x="990600" y="152400"/>
              <a:chExt cx="318597" cy="4838699"/>
            </a:xfrm>
          </p:grpSpPr>
          <p:sp>
            <p:nvSpPr>
              <p:cNvPr id="534" name="Google Shape;534;p8"/>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5" name="Google Shape;535;p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36" name="Google Shape;536;p8"/>
            <p:cNvGrpSpPr/>
            <p:nvPr/>
          </p:nvGrpSpPr>
          <p:grpSpPr>
            <a:xfrm rot="-5400000" flipH="1">
              <a:off x="9944475" y="3173359"/>
              <a:ext cx="196383" cy="2982574"/>
              <a:chOff x="3663063" y="152400"/>
              <a:chExt cx="318597" cy="4838699"/>
            </a:xfrm>
          </p:grpSpPr>
          <p:sp>
            <p:nvSpPr>
              <p:cNvPr id="537" name="Google Shape;537;p8"/>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8" name="Google Shape;538;p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39" name="Google Shape;539;p8"/>
            <p:cNvGrpSpPr/>
            <p:nvPr/>
          </p:nvGrpSpPr>
          <p:grpSpPr>
            <a:xfrm rot="-5400000" flipH="1">
              <a:off x="9784874" y="3308783"/>
              <a:ext cx="196383" cy="2982574"/>
              <a:chOff x="1295400" y="152400"/>
              <a:chExt cx="318597" cy="4838699"/>
            </a:xfrm>
          </p:grpSpPr>
          <p:sp>
            <p:nvSpPr>
              <p:cNvPr id="540" name="Google Shape;540;p8"/>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41" name="Google Shape;541;p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542" name="Google Shape;542;p8"/>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6"/>
        <p:cNvGrpSpPr/>
        <p:nvPr/>
      </p:nvGrpSpPr>
      <p:grpSpPr>
        <a:xfrm>
          <a:off x="0" y="0"/>
          <a:ext cx="0" cy="0"/>
          <a:chOff x="0" y="0"/>
          <a:chExt cx="0" cy="0"/>
        </a:xfrm>
      </p:grpSpPr>
      <p:sp>
        <p:nvSpPr>
          <p:cNvPr id="637" name="Google Shape;637;p10"/>
          <p:cNvSpPr txBox="1">
            <a:spLocks noGrp="1"/>
          </p:cNvSpPr>
          <p:nvPr>
            <p:ph type="body" idx="1"/>
          </p:nvPr>
        </p:nvSpPr>
        <p:spPr>
          <a:xfrm>
            <a:off x="457200" y="3872904"/>
            <a:ext cx="8229600" cy="311700"/>
          </a:xfrm>
          <a:prstGeom prst="rect">
            <a:avLst/>
          </a:prstGeom>
        </p:spPr>
        <p:txBody>
          <a:bodyPr spcFirstLastPara="1" wrap="square" lIns="0" tIns="0" rIns="0" bIns="0" anchor="t" anchorCtr="0">
            <a:noAutofit/>
          </a:bodyPr>
          <a:lstStyle>
            <a:lvl1pPr marL="457200" lvl="0" indent="-228600" algn="ctr">
              <a:spcBef>
                <a:spcPts val="360"/>
              </a:spcBef>
              <a:spcAft>
                <a:spcPts val="1000"/>
              </a:spcAft>
              <a:buSzPts val="1400"/>
              <a:buNone/>
              <a:defRPr sz="1400"/>
            </a:lvl1pPr>
          </a:lstStyle>
          <a:p>
            <a:endParaRPr/>
          </a:p>
        </p:txBody>
      </p:sp>
      <p:sp>
        <p:nvSpPr>
          <p:cNvPr id="638" name="Google Shape;638;p1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39" name="Google Shape;639;p10"/>
          <p:cNvGrpSpPr/>
          <p:nvPr/>
        </p:nvGrpSpPr>
        <p:grpSpPr>
          <a:xfrm flipH="1">
            <a:off x="3794023" y="4335120"/>
            <a:ext cx="1555943" cy="4055797"/>
            <a:chOff x="1494773" y="4335120"/>
            <a:chExt cx="1555943" cy="4055797"/>
          </a:xfrm>
        </p:grpSpPr>
        <p:grpSp>
          <p:nvGrpSpPr>
            <p:cNvPr id="640" name="Google Shape;640;p10"/>
            <p:cNvGrpSpPr/>
            <p:nvPr/>
          </p:nvGrpSpPr>
          <p:grpSpPr>
            <a:xfrm flipH="1">
              <a:off x="2783668" y="4335120"/>
              <a:ext cx="267048" cy="4055797"/>
              <a:chOff x="1447800" y="152400"/>
              <a:chExt cx="318597" cy="4838699"/>
            </a:xfrm>
          </p:grpSpPr>
          <p:sp>
            <p:nvSpPr>
              <p:cNvPr id="641" name="Google Shape;641;p1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2" name="Google Shape;642;p1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43" name="Google Shape;643;p10"/>
            <p:cNvGrpSpPr/>
            <p:nvPr/>
          </p:nvGrpSpPr>
          <p:grpSpPr>
            <a:xfrm flipH="1">
              <a:off x="2599550" y="4335120"/>
              <a:ext cx="267048" cy="4055797"/>
              <a:chOff x="1600200" y="152400"/>
              <a:chExt cx="318597" cy="4838699"/>
            </a:xfrm>
          </p:grpSpPr>
          <p:sp>
            <p:nvSpPr>
              <p:cNvPr id="644" name="Google Shape;644;p10"/>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5" name="Google Shape;645;p1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46" name="Google Shape;646;p10"/>
            <p:cNvGrpSpPr/>
            <p:nvPr/>
          </p:nvGrpSpPr>
          <p:grpSpPr>
            <a:xfrm flipH="1">
              <a:off x="2415362" y="4335120"/>
              <a:ext cx="267048" cy="4055797"/>
              <a:chOff x="533400" y="152400"/>
              <a:chExt cx="318597" cy="4838699"/>
            </a:xfrm>
          </p:grpSpPr>
          <p:sp>
            <p:nvSpPr>
              <p:cNvPr id="647" name="Google Shape;647;p1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8" name="Google Shape;648;p1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49" name="Google Shape;649;p10"/>
            <p:cNvGrpSpPr/>
            <p:nvPr/>
          </p:nvGrpSpPr>
          <p:grpSpPr>
            <a:xfrm flipH="1">
              <a:off x="2231244" y="4335120"/>
              <a:ext cx="267048" cy="4055797"/>
              <a:chOff x="685800" y="152400"/>
              <a:chExt cx="318597" cy="4838699"/>
            </a:xfrm>
          </p:grpSpPr>
          <p:sp>
            <p:nvSpPr>
              <p:cNvPr id="650" name="Google Shape;650;p10"/>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1" name="Google Shape;651;p1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52" name="Google Shape;652;p10"/>
            <p:cNvGrpSpPr/>
            <p:nvPr/>
          </p:nvGrpSpPr>
          <p:grpSpPr>
            <a:xfrm flipH="1">
              <a:off x="2047127" y="4335120"/>
              <a:ext cx="267048" cy="4055797"/>
              <a:chOff x="838200" y="152400"/>
              <a:chExt cx="318597" cy="4838699"/>
            </a:xfrm>
          </p:grpSpPr>
          <p:sp>
            <p:nvSpPr>
              <p:cNvPr id="653" name="Google Shape;653;p1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4" name="Google Shape;654;p1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55" name="Google Shape;655;p10"/>
            <p:cNvGrpSpPr/>
            <p:nvPr/>
          </p:nvGrpSpPr>
          <p:grpSpPr>
            <a:xfrm flipH="1">
              <a:off x="1863009" y="4335120"/>
              <a:ext cx="267048" cy="4055797"/>
              <a:chOff x="990600" y="152400"/>
              <a:chExt cx="318597" cy="4838699"/>
            </a:xfrm>
          </p:grpSpPr>
          <p:sp>
            <p:nvSpPr>
              <p:cNvPr id="656" name="Google Shape;656;p1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7" name="Google Shape;657;p1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58" name="Google Shape;658;p10"/>
            <p:cNvGrpSpPr/>
            <p:nvPr/>
          </p:nvGrpSpPr>
          <p:grpSpPr>
            <a:xfrm flipH="1">
              <a:off x="1679037" y="4335120"/>
              <a:ext cx="267048" cy="4055797"/>
              <a:chOff x="3663063" y="152400"/>
              <a:chExt cx="318597" cy="4838699"/>
            </a:xfrm>
          </p:grpSpPr>
          <p:sp>
            <p:nvSpPr>
              <p:cNvPr id="659" name="Google Shape;659;p1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0" name="Google Shape;660;p1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61" name="Google Shape;661;p10"/>
            <p:cNvGrpSpPr/>
            <p:nvPr/>
          </p:nvGrpSpPr>
          <p:grpSpPr>
            <a:xfrm flipH="1">
              <a:off x="1494773" y="4335120"/>
              <a:ext cx="267048" cy="4055797"/>
              <a:chOff x="1295400" y="152400"/>
              <a:chExt cx="318597" cy="4838699"/>
            </a:xfrm>
          </p:grpSpPr>
          <p:sp>
            <p:nvSpPr>
              <p:cNvPr id="662" name="Google Shape;662;p1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3" name="Google Shape;663;p1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7JyyG74ZRbE"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dDHJW4r3elE"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www.npr.org/sections/goatsandsoda/2020/02/28/809580453/just-for-kids-a-comic-exploring-the-new-coronaviru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hyperlink" Target="https://www.cdc.gov/coronavirus/2019-nCoV/index.html" TargetMode="External"/><Relationship Id="rId4" Type="http://schemas.openxmlformats.org/officeDocument/2006/relationships/hyperlink" Target="https://www.npr.org/sections/goatsandsoda/2020/03/06/81175293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uMbCZfb5k3M"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DG4n0r8-UPA"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WwQMtSI3i5I"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Hy7M9yS2J0I" TargetMode="External"/><Relationship Id="rId3" Type="http://schemas.openxmlformats.org/officeDocument/2006/relationships/hyperlink" Target="https://gcc01.safelinks.protection.outlook.com/?url=https%3A%2F%2Fyoutu.be%2FCSJO52qZLbs&amp;data=02%7C01%7Cdempress%40sfgov.org%7C48bf180906ee4258b6eb08d7bfae156a%7C22d5c2cfce3e443d9a7fdfcc0231f73f%7C0%7C0%7C637188627278736808&amp;sdata=t9%2FwH6TQQb4xEr9yJ%2BdDLCjahdlTpda5rVjQXdXDn6E%3D&amp;reserved=0" TargetMode="External"/><Relationship Id="rId7" Type="http://schemas.openxmlformats.org/officeDocument/2006/relationships/hyperlink" Target="https://gcc01.safelinks.protection.outlook.com/?url=https%3A%2F%2Fyoutu.be%2F8dZIQ1jWQGY&amp;data=02%7C01%7Cdempress%40sfgov.org%7C48bf180906ee4258b6eb08d7bfae156a%7C22d5c2cfce3e443d9a7fdfcc0231f73f%7C0%7C0%7C637188627278756717&amp;sdata=L%2BmRrpJ5UGAW30wWUjDPMRE1JeuWxqs5mvJhdTEnsDs%3D&amp;reserved=0"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hyperlink" Target="https://gcc01.safelinks.protection.outlook.com/?url=https%3A%2F%2Fyoutu.be%2F9eWT94x9Orw&amp;data=02%7C01%7Cdempress%40sfgov.org%7C48bf180906ee4258b6eb08d7bfae156a%7C22d5c2cfce3e443d9a7fdfcc0231f73f%7C0%7C0%7C637188627278746767&amp;sdata=0MowTIOmFk8eMKYykCudryfrZAMo2UnG5q%2F%2FwDgDaa8%3D&amp;reserved=0" TargetMode="External"/><Relationship Id="rId5" Type="http://schemas.openxmlformats.org/officeDocument/2006/relationships/hyperlink" Target="https://gcc01.safelinks.protection.outlook.com/?url=https%3A%2F%2Fyoutu.be%2FRPg06ogNS1k&amp;data=02%7C01%7Cdempress%40sfgov.org%7C48bf180906ee4258b6eb08d7bfae156a%7C22d5c2cfce3e443d9a7fdfcc0231f73f%7C0%7C0%7C637188627278746767&amp;sdata=kraVo1u%2BliG7JWCHGqE7TGwsKbkIFxupsoMuSiQNNkQ%3D&amp;reserved=0" TargetMode="External"/><Relationship Id="rId4" Type="http://schemas.openxmlformats.org/officeDocument/2006/relationships/hyperlink" Target="https://gcc01.safelinks.protection.outlook.com/?url=https%3A%2F%2Fyoutu.be%2FrgaModQN7RE&amp;data=02%7C01%7Cdempress%40sfgov.org%7C48bf180906ee4258b6eb08d7bfae156a%7C22d5c2cfce3e443d9a7fdfcc0231f73f%7C0%7C0%7C637188627278736808&amp;sdata=ZKml1MngB4gDzFcoBQOrTvSkACIhq9f%2F%2FueUKh6SSJA%3D&amp;reserved=0" TargetMode="External"/><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hyperlink" Target="https://www.brainpop.com/health/diseasesinjuriesandconditions/coronavirus/"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idx="4294967295"/>
          </p:nvPr>
        </p:nvSpPr>
        <p:spPr>
          <a:xfrm>
            <a:off x="338500" y="304600"/>
            <a:ext cx="8566200" cy="1529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400">
                <a:solidFill>
                  <a:schemeClr val="accent5"/>
                </a:solidFill>
              </a:rPr>
              <a:t>TK-1st Grade</a:t>
            </a:r>
            <a:br>
              <a:rPr lang="en" sz="4400">
                <a:solidFill>
                  <a:schemeClr val="accent5"/>
                </a:solidFill>
              </a:rPr>
            </a:br>
            <a:r>
              <a:rPr lang="en" sz="4400">
                <a:solidFill>
                  <a:schemeClr val="accent5"/>
                </a:solidFill>
              </a:rPr>
              <a:t>Coronavirus &amp; COVID-19:</a:t>
            </a:r>
            <a:endParaRPr sz="4400">
              <a:solidFill>
                <a:schemeClr val="accent5"/>
              </a:solidFill>
            </a:endParaRPr>
          </a:p>
          <a:p>
            <a:pPr marL="0" lvl="0" indent="0" algn="ctr" rtl="0">
              <a:spcBef>
                <a:spcPts val="0"/>
              </a:spcBef>
              <a:spcAft>
                <a:spcPts val="0"/>
              </a:spcAft>
              <a:buNone/>
            </a:pPr>
            <a:r>
              <a:rPr lang="en" sz="4400"/>
              <a:t>What you need to know</a:t>
            </a:r>
            <a:endParaRPr sz="4400">
              <a:solidFill>
                <a:schemeClr val="accent5"/>
              </a:solidFill>
            </a:endParaRPr>
          </a:p>
        </p:txBody>
      </p:sp>
      <p:sp>
        <p:nvSpPr>
          <p:cNvPr id="768" name="Google Shape;768;p1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a:t>
            </a:fld>
            <a:endParaRPr/>
          </a:p>
        </p:txBody>
      </p:sp>
      <p:pic>
        <p:nvPicPr>
          <p:cNvPr id="769" name="Google Shape;769;p15"/>
          <p:cNvPicPr preferRelativeResize="0"/>
          <p:nvPr/>
        </p:nvPicPr>
        <p:blipFill rotWithShape="1">
          <a:blip r:embed="rId3">
            <a:alphaModFix/>
          </a:blip>
          <a:srcRect l="1497" t="1302"/>
          <a:stretch/>
        </p:blipFill>
        <p:spPr>
          <a:xfrm>
            <a:off x="2931900" y="2082200"/>
            <a:ext cx="2738175" cy="2719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24"/>
          <p:cNvSpPr txBox="1">
            <a:spLocks noGrp="1"/>
          </p:cNvSpPr>
          <p:nvPr>
            <p:ph type="body" idx="1"/>
          </p:nvPr>
        </p:nvSpPr>
        <p:spPr>
          <a:xfrm>
            <a:off x="3932525" y="926874"/>
            <a:ext cx="3956700" cy="395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b="1">
                <a:solidFill>
                  <a:srgbClr val="000000"/>
                </a:solidFill>
                <a:latin typeface="Mali"/>
                <a:ea typeface="Mali"/>
                <a:cs typeface="Mali"/>
                <a:sym typeface="Mali"/>
              </a:rPr>
              <a:t>Remember, ANYBODY can get this coronavirus. It doesn't matter where they come from, what language they speak, or what country their parents are from.</a:t>
            </a:r>
            <a:r>
              <a:rPr lang="en" sz="3000" b="1">
                <a:solidFill>
                  <a:srgbClr val="000000"/>
                </a:solidFill>
                <a:latin typeface="Mali"/>
                <a:ea typeface="Mali"/>
                <a:cs typeface="Mali"/>
                <a:sym typeface="Mali"/>
              </a:rPr>
              <a:t> </a:t>
            </a:r>
            <a:endParaRPr sz="3000" b="1">
              <a:latin typeface="Nunito"/>
              <a:ea typeface="Nunito"/>
              <a:cs typeface="Nunito"/>
              <a:sym typeface="Nunito"/>
            </a:endParaRPr>
          </a:p>
        </p:txBody>
      </p:sp>
      <p:sp>
        <p:nvSpPr>
          <p:cNvPr id="838" name="Google Shape;838;p2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839" name="Google Shape;839;p24"/>
          <p:cNvPicPr preferRelativeResize="0"/>
          <p:nvPr/>
        </p:nvPicPr>
        <p:blipFill>
          <a:blip r:embed="rId3">
            <a:alphaModFix/>
          </a:blip>
          <a:stretch>
            <a:fillRect/>
          </a:stretch>
        </p:blipFill>
        <p:spPr>
          <a:xfrm>
            <a:off x="362750" y="1824200"/>
            <a:ext cx="3266800" cy="1907225"/>
          </a:xfrm>
          <a:prstGeom prst="rect">
            <a:avLst/>
          </a:prstGeom>
          <a:noFill/>
          <a:ln>
            <a:noFill/>
          </a:ln>
          <a:effectLst>
            <a:outerShdw blurRad="57150" dist="95250" dir="3840000" algn="bl" rotWithShape="0">
              <a:srgbClr val="000000">
                <a:alpha val="62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25"/>
          <p:cNvSpPr txBox="1">
            <a:spLocks noGrp="1"/>
          </p:cNvSpPr>
          <p:nvPr>
            <p:ph type="body" idx="4294967295"/>
          </p:nvPr>
        </p:nvSpPr>
        <p:spPr>
          <a:xfrm>
            <a:off x="143125" y="-364275"/>
            <a:ext cx="3186900" cy="232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3600" b="1">
              <a:solidFill>
                <a:srgbClr val="000000"/>
              </a:solidFill>
              <a:latin typeface="Mali"/>
              <a:ea typeface="Mali"/>
              <a:cs typeface="Mali"/>
              <a:sym typeface="Mali"/>
            </a:endParaRPr>
          </a:p>
          <a:p>
            <a:pPr marL="0" lvl="0" indent="0" algn="l" rtl="0">
              <a:spcBef>
                <a:spcPts val="0"/>
              </a:spcBef>
              <a:spcAft>
                <a:spcPts val="0"/>
              </a:spcAft>
              <a:buNone/>
            </a:pPr>
            <a:r>
              <a:rPr lang="en" sz="3600">
                <a:solidFill>
                  <a:srgbClr val="000000"/>
                </a:solidFill>
                <a:latin typeface="Mali"/>
                <a:ea typeface="Mali"/>
                <a:cs typeface="Mali"/>
                <a:sym typeface="Mali"/>
              </a:rPr>
              <a:t>Many people are working to keep you healthy.</a:t>
            </a:r>
            <a:endParaRPr sz="3600"/>
          </a:p>
        </p:txBody>
      </p:sp>
      <p:sp>
        <p:nvSpPr>
          <p:cNvPr id="845" name="Google Shape;845;p2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846" name="Google Shape;846;p25"/>
          <p:cNvPicPr preferRelativeResize="0"/>
          <p:nvPr/>
        </p:nvPicPr>
        <p:blipFill rotWithShape="1">
          <a:blip r:embed="rId3">
            <a:alphaModFix/>
          </a:blip>
          <a:srcRect b="7851"/>
          <a:stretch/>
        </p:blipFill>
        <p:spPr>
          <a:xfrm>
            <a:off x="3845213" y="2733400"/>
            <a:ext cx="1975950" cy="1741975"/>
          </a:xfrm>
          <a:prstGeom prst="rect">
            <a:avLst/>
          </a:prstGeom>
          <a:noFill/>
          <a:ln>
            <a:noFill/>
          </a:ln>
        </p:spPr>
      </p:pic>
      <p:pic>
        <p:nvPicPr>
          <p:cNvPr id="847" name="Google Shape;847;p25"/>
          <p:cNvPicPr preferRelativeResize="0"/>
          <p:nvPr/>
        </p:nvPicPr>
        <p:blipFill rotWithShape="1">
          <a:blip r:embed="rId4">
            <a:alphaModFix/>
          </a:blip>
          <a:srcRect l="17663" t="8422" r="15957" b="15421"/>
          <a:stretch/>
        </p:blipFill>
        <p:spPr>
          <a:xfrm>
            <a:off x="6916200" y="2839300"/>
            <a:ext cx="1281839" cy="1741975"/>
          </a:xfrm>
          <a:prstGeom prst="rect">
            <a:avLst/>
          </a:prstGeom>
          <a:noFill/>
          <a:ln>
            <a:noFill/>
          </a:ln>
        </p:spPr>
      </p:pic>
      <p:sp>
        <p:nvSpPr>
          <p:cNvPr id="848" name="Google Shape;848;p25"/>
          <p:cNvSpPr txBox="1"/>
          <p:nvPr/>
        </p:nvSpPr>
        <p:spPr>
          <a:xfrm>
            <a:off x="3602688" y="2017750"/>
            <a:ext cx="1701900" cy="45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400">
                <a:latin typeface="Mali"/>
                <a:ea typeface="Mali"/>
                <a:cs typeface="Mali"/>
                <a:sym typeface="Mali"/>
              </a:rPr>
              <a:t>Teachers</a:t>
            </a:r>
            <a:endParaRPr sz="1800">
              <a:latin typeface="Nunito Light"/>
              <a:ea typeface="Nunito Light"/>
              <a:cs typeface="Nunito Light"/>
              <a:sym typeface="Nunito Light"/>
            </a:endParaRPr>
          </a:p>
        </p:txBody>
      </p:sp>
      <p:sp>
        <p:nvSpPr>
          <p:cNvPr id="849" name="Google Shape;849;p25"/>
          <p:cNvSpPr txBox="1"/>
          <p:nvPr/>
        </p:nvSpPr>
        <p:spPr>
          <a:xfrm>
            <a:off x="3438100" y="4581275"/>
            <a:ext cx="30180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ali"/>
                <a:ea typeface="Mali"/>
                <a:cs typeface="Mali"/>
                <a:sym typeface="Mali"/>
              </a:rPr>
              <a:t>Nurses &amp; Doctors</a:t>
            </a:r>
            <a:endParaRPr sz="1800">
              <a:latin typeface="Nunito Light"/>
              <a:ea typeface="Nunito Light"/>
              <a:cs typeface="Nunito Light"/>
              <a:sym typeface="Nunito Light"/>
            </a:endParaRPr>
          </a:p>
        </p:txBody>
      </p:sp>
      <p:sp>
        <p:nvSpPr>
          <p:cNvPr id="850" name="Google Shape;850;p25"/>
          <p:cNvSpPr txBox="1"/>
          <p:nvPr/>
        </p:nvSpPr>
        <p:spPr>
          <a:xfrm>
            <a:off x="7144325" y="4581275"/>
            <a:ext cx="18474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ali"/>
                <a:ea typeface="Mali"/>
                <a:cs typeface="Mali"/>
                <a:sym typeface="Mali"/>
              </a:rPr>
              <a:t>Family</a:t>
            </a:r>
            <a:endParaRPr sz="2400">
              <a:latin typeface="Nunito Light"/>
              <a:ea typeface="Nunito Light"/>
              <a:cs typeface="Nunito Light"/>
              <a:sym typeface="Nunito Light"/>
            </a:endParaRPr>
          </a:p>
        </p:txBody>
      </p:sp>
      <p:sp>
        <p:nvSpPr>
          <p:cNvPr id="851" name="Google Shape;851;p25"/>
          <p:cNvSpPr txBox="1"/>
          <p:nvPr/>
        </p:nvSpPr>
        <p:spPr>
          <a:xfrm>
            <a:off x="5709800" y="2119600"/>
            <a:ext cx="31869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ali"/>
                <a:ea typeface="Mali"/>
                <a:cs typeface="Mali"/>
                <a:sym typeface="Mali"/>
              </a:rPr>
              <a:t>Helpers of all kinds</a:t>
            </a:r>
            <a:endParaRPr sz="2400">
              <a:latin typeface="Mali"/>
              <a:ea typeface="Mali"/>
              <a:cs typeface="Mali"/>
              <a:sym typeface="Mali"/>
            </a:endParaRPr>
          </a:p>
        </p:txBody>
      </p:sp>
      <p:pic>
        <p:nvPicPr>
          <p:cNvPr id="852" name="Google Shape;852;p25"/>
          <p:cNvPicPr preferRelativeResize="0"/>
          <p:nvPr/>
        </p:nvPicPr>
        <p:blipFill>
          <a:blip r:embed="rId5">
            <a:alphaModFix/>
          </a:blip>
          <a:stretch>
            <a:fillRect/>
          </a:stretch>
        </p:blipFill>
        <p:spPr>
          <a:xfrm>
            <a:off x="3484413" y="247163"/>
            <a:ext cx="2097920" cy="1712952"/>
          </a:xfrm>
          <a:prstGeom prst="rect">
            <a:avLst/>
          </a:prstGeom>
          <a:noFill/>
          <a:ln>
            <a:noFill/>
          </a:ln>
        </p:spPr>
      </p:pic>
      <p:pic>
        <p:nvPicPr>
          <p:cNvPr id="853" name="Google Shape;853;p25"/>
          <p:cNvPicPr preferRelativeResize="0"/>
          <p:nvPr/>
        </p:nvPicPr>
        <p:blipFill rotWithShape="1">
          <a:blip r:embed="rId6">
            <a:alphaModFix/>
          </a:blip>
          <a:srcRect r="4361" b="8399"/>
          <a:stretch/>
        </p:blipFill>
        <p:spPr>
          <a:xfrm>
            <a:off x="6498700" y="301400"/>
            <a:ext cx="1609100" cy="1662400"/>
          </a:xfrm>
          <a:prstGeom prst="rect">
            <a:avLst/>
          </a:prstGeom>
          <a:noFill/>
          <a:ln>
            <a:noFill/>
          </a:ln>
        </p:spPr>
      </p:pic>
      <p:pic>
        <p:nvPicPr>
          <p:cNvPr id="854" name="Google Shape;854;p25"/>
          <p:cNvPicPr preferRelativeResize="0"/>
          <p:nvPr/>
        </p:nvPicPr>
        <p:blipFill rotWithShape="1">
          <a:blip r:embed="rId7">
            <a:alphaModFix/>
          </a:blip>
          <a:srcRect l="13612" t="3124" r="14175" b="9592"/>
          <a:stretch/>
        </p:blipFill>
        <p:spPr>
          <a:xfrm>
            <a:off x="1147175" y="2538312"/>
            <a:ext cx="1485675" cy="1937050"/>
          </a:xfrm>
          <a:prstGeom prst="rect">
            <a:avLst/>
          </a:prstGeom>
          <a:noFill/>
          <a:ln>
            <a:noFill/>
          </a:ln>
        </p:spPr>
      </p:pic>
      <p:sp>
        <p:nvSpPr>
          <p:cNvPr id="855" name="Google Shape;855;p25"/>
          <p:cNvSpPr txBox="1"/>
          <p:nvPr/>
        </p:nvSpPr>
        <p:spPr>
          <a:xfrm>
            <a:off x="698263" y="4581275"/>
            <a:ext cx="23835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ali"/>
                <a:ea typeface="Mali"/>
                <a:cs typeface="Mali"/>
                <a:sym typeface="Mali"/>
              </a:rPr>
              <a:t>Researchers</a:t>
            </a:r>
            <a:endParaRPr sz="1800">
              <a:latin typeface="Nunito Light"/>
              <a:ea typeface="Nunito Light"/>
              <a:cs typeface="Nunito Light"/>
              <a:sym typeface="Nuni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26"/>
          <p:cNvSpPr txBox="1">
            <a:spLocks noGrp="1"/>
          </p:cNvSpPr>
          <p:nvPr>
            <p:ph type="body" idx="4294967295"/>
          </p:nvPr>
        </p:nvSpPr>
        <p:spPr>
          <a:xfrm>
            <a:off x="219275" y="327600"/>
            <a:ext cx="7773300" cy="72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solidFill>
                  <a:srgbClr val="000000"/>
                </a:solidFill>
                <a:latin typeface="Mali"/>
                <a:ea typeface="Mali"/>
                <a:cs typeface="Mali"/>
                <a:sym typeface="Mali"/>
              </a:rPr>
              <a:t>When you are sick, you might have: </a:t>
            </a:r>
            <a:endParaRPr b="1">
              <a:latin typeface="Nunito"/>
              <a:ea typeface="Nunito"/>
              <a:cs typeface="Nunito"/>
              <a:sym typeface="Nunito"/>
            </a:endParaRPr>
          </a:p>
        </p:txBody>
      </p:sp>
      <p:sp>
        <p:nvSpPr>
          <p:cNvPr id="861" name="Google Shape;861;p2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862" name="Google Shape;862;p26"/>
          <p:cNvSpPr txBox="1">
            <a:spLocks noGrp="1"/>
          </p:cNvSpPr>
          <p:nvPr>
            <p:ph type="body" idx="4294967295"/>
          </p:nvPr>
        </p:nvSpPr>
        <p:spPr>
          <a:xfrm>
            <a:off x="4217675" y="1386625"/>
            <a:ext cx="3774900" cy="2270400"/>
          </a:xfrm>
          <a:prstGeom prst="rect">
            <a:avLst/>
          </a:prstGeom>
        </p:spPr>
        <p:txBody>
          <a:bodyPr spcFirstLastPara="1" wrap="square" lIns="0" tIns="0" rIns="0" bIns="0" anchor="t" anchorCtr="0">
            <a:noAutofit/>
          </a:bodyPr>
          <a:lstStyle/>
          <a:p>
            <a:pPr marL="457200" lvl="0" indent="-393700" algn="l" rtl="0">
              <a:spcBef>
                <a:spcPts val="0"/>
              </a:spcBef>
              <a:spcAft>
                <a:spcPts val="0"/>
              </a:spcAft>
              <a:buClr>
                <a:srgbClr val="000000"/>
              </a:buClr>
              <a:buSzPts val="2600"/>
              <a:buFont typeface="Mali"/>
              <a:buChar char="-"/>
            </a:pPr>
            <a:r>
              <a:rPr lang="en" sz="2600">
                <a:solidFill>
                  <a:srgbClr val="000000"/>
                </a:solidFill>
                <a:latin typeface="Mali"/>
                <a:ea typeface="Mali"/>
                <a:cs typeface="Mali"/>
                <a:sym typeface="Mali"/>
              </a:rPr>
              <a:t>A cough</a:t>
            </a:r>
            <a:endParaRPr sz="2600">
              <a:solidFill>
                <a:srgbClr val="000000"/>
              </a:solidFill>
              <a:latin typeface="Mali"/>
              <a:ea typeface="Mali"/>
              <a:cs typeface="Mali"/>
              <a:sym typeface="Mali"/>
            </a:endParaRPr>
          </a:p>
          <a:p>
            <a:pPr marL="457200" lvl="0" indent="-393700" algn="l" rtl="0">
              <a:spcBef>
                <a:spcPts val="0"/>
              </a:spcBef>
              <a:spcAft>
                <a:spcPts val="0"/>
              </a:spcAft>
              <a:buClr>
                <a:srgbClr val="000000"/>
              </a:buClr>
              <a:buSzPts val="2600"/>
              <a:buFont typeface="Mali"/>
              <a:buChar char="-"/>
            </a:pPr>
            <a:r>
              <a:rPr lang="en" sz="2600">
                <a:solidFill>
                  <a:srgbClr val="000000"/>
                </a:solidFill>
                <a:latin typeface="Mali"/>
                <a:ea typeface="Mali"/>
                <a:cs typeface="Mali"/>
                <a:sym typeface="Mali"/>
              </a:rPr>
              <a:t>A fever</a:t>
            </a:r>
            <a:endParaRPr sz="2600">
              <a:solidFill>
                <a:srgbClr val="000000"/>
              </a:solidFill>
              <a:latin typeface="Mali"/>
              <a:ea typeface="Mali"/>
              <a:cs typeface="Mali"/>
              <a:sym typeface="Mali"/>
            </a:endParaRPr>
          </a:p>
          <a:p>
            <a:pPr marL="457200" lvl="0" indent="-393700" algn="l" rtl="0">
              <a:spcBef>
                <a:spcPts val="0"/>
              </a:spcBef>
              <a:spcAft>
                <a:spcPts val="0"/>
              </a:spcAft>
              <a:buClr>
                <a:srgbClr val="000000"/>
              </a:buClr>
              <a:buSzPts val="2600"/>
              <a:buFont typeface="Mali"/>
              <a:buChar char="-"/>
            </a:pPr>
            <a:r>
              <a:rPr lang="en" sz="2600">
                <a:solidFill>
                  <a:srgbClr val="000000"/>
                </a:solidFill>
                <a:latin typeface="Mali"/>
                <a:ea typeface="Mali"/>
                <a:cs typeface="Mali"/>
                <a:sym typeface="Mali"/>
              </a:rPr>
              <a:t>A hard time breathing</a:t>
            </a:r>
            <a:endParaRPr sz="2600">
              <a:solidFill>
                <a:srgbClr val="000000"/>
              </a:solidFill>
              <a:latin typeface="Mali"/>
              <a:ea typeface="Mali"/>
              <a:cs typeface="Mali"/>
              <a:sym typeface="Mali"/>
            </a:endParaRPr>
          </a:p>
        </p:txBody>
      </p:sp>
      <p:sp>
        <p:nvSpPr>
          <p:cNvPr id="863" name="Google Shape;863;p26"/>
          <p:cNvSpPr txBox="1">
            <a:spLocks noGrp="1"/>
          </p:cNvSpPr>
          <p:nvPr>
            <p:ph type="body" idx="4294967295"/>
          </p:nvPr>
        </p:nvSpPr>
        <p:spPr>
          <a:xfrm>
            <a:off x="164975" y="4416125"/>
            <a:ext cx="7773300" cy="67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600">
                <a:solidFill>
                  <a:srgbClr val="000000"/>
                </a:solidFill>
                <a:latin typeface="Mali"/>
                <a:ea typeface="Mali"/>
                <a:cs typeface="Mali"/>
                <a:sym typeface="Mali"/>
              </a:rPr>
              <a:t>The same happens to people with COVID-19.</a:t>
            </a:r>
            <a:endParaRPr sz="2600">
              <a:solidFill>
                <a:srgbClr val="000000"/>
              </a:solidFill>
              <a:latin typeface="Mali"/>
              <a:ea typeface="Mali"/>
              <a:cs typeface="Mali"/>
              <a:sym typeface="Mali"/>
            </a:endParaRPr>
          </a:p>
        </p:txBody>
      </p:sp>
      <p:pic>
        <p:nvPicPr>
          <p:cNvPr id="864" name="Google Shape;864;p26"/>
          <p:cNvPicPr preferRelativeResize="0"/>
          <p:nvPr/>
        </p:nvPicPr>
        <p:blipFill rotWithShape="1">
          <a:blip r:embed="rId3">
            <a:alphaModFix/>
          </a:blip>
          <a:srcRect b="11652"/>
          <a:stretch/>
        </p:blipFill>
        <p:spPr>
          <a:xfrm>
            <a:off x="1186375" y="1296750"/>
            <a:ext cx="2165525" cy="2072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27"/>
          <p:cNvSpPr txBox="1">
            <a:spLocks noGrp="1"/>
          </p:cNvSpPr>
          <p:nvPr>
            <p:ph type="title" idx="4294967295"/>
          </p:nvPr>
        </p:nvSpPr>
        <p:spPr>
          <a:xfrm>
            <a:off x="611200" y="526700"/>
            <a:ext cx="71199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a:latin typeface="Mali"/>
                <a:ea typeface="Mali"/>
                <a:cs typeface="Mali"/>
                <a:sym typeface="Mali"/>
              </a:rPr>
              <a:t>How does the germ get into people?</a:t>
            </a:r>
            <a:endParaRPr b="1">
              <a:latin typeface="Mali"/>
              <a:ea typeface="Mali"/>
              <a:cs typeface="Mali"/>
              <a:sym typeface="Mali"/>
            </a:endParaRPr>
          </a:p>
        </p:txBody>
      </p:sp>
      <p:sp>
        <p:nvSpPr>
          <p:cNvPr id="870" name="Google Shape;870;p27"/>
          <p:cNvSpPr txBox="1">
            <a:spLocks noGrp="1"/>
          </p:cNvSpPr>
          <p:nvPr>
            <p:ph type="body" idx="4294967295"/>
          </p:nvPr>
        </p:nvSpPr>
        <p:spPr>
          <a:xfrm>
            <a:off x="4478850" y="1612125"/>
            <a:ext cx="3771600" cy="31056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3200">
                <a:solidFill>
                  <a:srgbClr val="000000"/>
                </a:solidFill>
                <a:latin typeface="Mali"/>
                <a:ea typeface="Mali"/>
                <a:cs typeface="Mali"/>
                <a:sym typeface="Mali"/>
              </a:rPr>
              <a:t>A person with coronavirus lets out the germ by coughing and sneezing.</a:t>
            </a:r>
            <a:endParaRPr sz="3200" b="1">
              <a:solidFill>
                <a:srgbClr val="000000"/>
              </a:solidFill>
              <a:latin typeface="Mali"/>
              <a:ea typeface="Mali"/>
              <a:cs typeface="Mali"/>
              <a:sym typeface="Mali"/>
            </a:endParaRPr>
          </a:p>
        </p:txBody>
      </p:sp>
      <p:sp>
        <p:nvSpPr>
          <p:cNvPr id="871" name="Google Shape;871;p2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872" name="Google Shape;872;p27"/>
          <p:cNvPicPr preferRelativeResize="0"/>
          <p:nvPr/>
        </p:nvPicPr>
        <p:blipFill>
          <a:blip r:embed="rId3">
            <a:alphaModFix/>
          </a:blip>
          <a:stretch>
            <a:fillRect/>
          </a:stretch>
        </p:blipFill>
        <p:spPr>
          <a:xfrm>
            <a:off x="695502" y="1612124"/>
            <a:ext cx="3276450" cy="2442005"/>
          </a:xfrm>
          <a:prstGeom prst="rect">
            <a:avLst/>
          </a:prstGeom>
          <a:noFill/>
          <a:ln>
            <a:noFill/>
          </a:ln>
          <a:effectLst>
            <a:outerShdw blurRad="57150" dist="66675" dir="4320000" algn="bl" rotWithShape="0">
              <a:srgbClr val="000000">
                <a:alpha val="6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28"/>
          <p:cNvSpPr txBox="1">
            <a:spLocks noGrp="1"/>
          </p:cNvSpPr>
          <p:nvPr>
            <p:ph type="title" idx="4294967295"/>
          </p:nvPr>
        </p:nvSpPr>
        <p:spPr>
          <a:xfrm>
            <a:off x="405875" y="310425"/>
            <a:ext cx="7436400" cy="70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a:latin typeface="Mali"/>
                <a:ea typeface="Mali"/>
                <a:cs typeface="Mali"/>
                <a:sym typeface="Mali"/>
              </a:rPr>
              <a:t>If they cough on you,</a:t>
            </a:r>
            <a:endParaRPr b="1">
              <a:latin typeface="Mali"/>
              <a:ea typeface="Mali"/>
              <a:cs typeface="Mali"/>
              <a:sym typeface="Mali"/>
            </a:endParaRPr>
          </a:p>
        </p:txBody>
      </p:sp>
      <p:sp>
        <p:nvSpPr>
          <p:cNvPr id="878" name="Google Shape;878;p28"/>
          <p:cNvSpPr txBox="1">
            <a:spLocks noGrp="1"/>
          </p:cNvSpPr>
          <p:nvPr>
            <p:ph type="body" idx="4294967295"/>
          </p:nvPr>
        </p:nvSpPr>
        <p:spPr>
          <a:xfrm>
            <a:off x="4469400" y="1626450"/>
            <a:ext cx="3772500" cy="26295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3600">
                <a:solidFill>
                  <a:srgbClr val="000000"/>
                </a:solidFill>
                <a:latin typeface="Mali"/>
                <a:ea typeface="Mali"/>
                <a:cs typeface="Mali"/>
                <a:sym typeface="Mali"/>
              </a:rPr>
              <a:t>the germ can get into your body and you can get sick.</a:t>
            </a:r>
            <a:endParaRPr sz="3600" b="1">
              <a:solidFill>
                <a:srgbClr val="000000"/>
              </a:solidFill>
              <a:latin typeface="Mali"/>
              <a:ea typeface="Mali"/>
              <a:cs typeface="Mali"/>
              <a:sym typeface="Mali"/>
            </a:endParaRPr>
          </a:p>
        </p:txBody>
      </p:sp>
      <p:sp>
        <p:nvSpPr>
          <p:cNvPr id="879" name="Google Shape;879;p2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880" name="Google Shape;880;p28"/>
          <p:cNvPicPr preferRelativeResize="0"/>
          <p:nvPr/>
        </p:nvPicPr>
        <p:blipFill>
          <a:blip r:embed="rId3">
            <a:alphaModFix/>
          </a:blip>
          <a:stretch>
            <a:fillRect/>
          </a:stretch>
        </p:blipFill>
        <p:spPr>
          <a:xfrm>
            <a:off x="785925" y="1502275"/>
            <a:ext cx="3102900" cy="2585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29"/>
          <p:cNvSpPr txBox="1">
            <a:spLocks noGrp="1"/>
          </p:cNvSpPr>
          <p:nvPr>
            <p:ph type="title" idx="4294967295"/>
          </p:nvPr>
        </p:nvSpPr>
        <p:spPr>
          <a:xfrm>
            <a:off x="640950" y="348025"/>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So what should we do?</a:t>
            </a:r>
            <a:endParaRPr/>
          </a:p>
        </p:txBody>
      </p:sp>
      <p:sp>
        <p:nvSpPr>
          <p:cNvPr id="886" name="Google Shape;886;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887" name="Google Shape;887;p29"/>
          <p:cNvSpPr txBox="1">
            <a:spLocks noGrp="1"/>
          </p:cNvSpPr>
          <p:nvPr>
            <p:ph type="body" idx="4294967295"/>
          </p:nvPr>
        </p:nvSpPr>
        <p:spPr>
          <a:xfrm>
            <a:off x="722425" y="1569900"/>
            <a:ext cx="3421800" cy="25965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3600">
                <a:solidFill>
                  <a:srgbClr val="000000"/>
                </a:solidFill>
                <a:latin typeface="Mali"/>
                <a:ea typeface="Mali"/>
                <a:cs typeface="Mali"/>
                <a:sym typeface="Mali"/>
              </a:rPr>
              <a:t>Sneeze or cough into your elbow.</a:t>
            </a:r>
            <a:endParaRPr sz="3600" b="1">
              <a:solidFill>
                <a:srgbClr val="000000"/>
              </a:solidFill>
              <a:latin typeface="Mali"/>
              <a:ea typeface="Mali"/>
              <a:cs typeface="Mali"/>
              <a:sym typeface="Mali"/>
            </a:endParaRPr>
          </a:p>
        </p:txBody>
      </p:sp>
      <p:pic>
        <p:nvPicPr>
          <p:cNvPr id="888" name="Google Shape;888;p29"/>
          <p:cNvPicPr preferRelativeResize="0"/>
          <p:nvPr/>
        </p:nvPicPr>
        <p:blipFill>
          <a:blip r:embed="rId3">
            <a:alphaModFix/>
          </a:blip>
          <a:stretch>
            <a:fillRect/>
          </a:stretch>
        </p:blipFill>
        <p:spPr>
          <a:xfrm>
            <a:off x="4024375" y="1079125"/>
            <a:ext cx="3578050" cy="3578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0"/>
          <p:cNvSpPr txBox="1">
            <a:spLocks noGrp="1"/>
          </p:cNvSpPr>
          <p:nvPr>
            <p:ph type="body" idx="4294967295"/>
          </p:nvPr>
        </p:nvSpPr>
        <p:spPr>
          <a:xfrm>
            <a:off x="920325" y="279675"/>
            <a:ext cx="6911400" cy="494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solidFill>
                  <a:srgbClr val="000000"/>
                </a:solidFill>
                <a:latin typeface="Mali"/>
                <a:ea typeface="Mali"/>
                <a:cs typeface="Mali"/>
                <a:sym typeface="Mali"/>
              </a:rPr>
              <a:t>Let’s Practice!</a:t>
            </a:r>
            <a:endParaRPr sz="3000" b="1">
              <a:solidFill>
                <a:srgbClr val="000000"/>
              </a:solidFill>
              <a:latin typeface="Mali"/>
              <a:ea typeface="Mali"/>
              <a:cs typeface="Mali"/>
              <a:sym typeface="Mali"/>
            </a:endParaRPr>
          </a:p>
          <a:p>
            <a:pPr marL="0" lvl="0" indent="457200" algn="ctr" rtl="0">
              <a:spcBef>
                <a:spcPts val="0"/>
              </a:spcBef>
              <a:spcAft>
                <a:spcPts val="0"/>
              </a:spcAft>
              <a:buNone/>
            </a:pPr>
            <a:endParaRPr sz="3000" b="1">
              <a:solidFill>
                <a:srgbClr val="000000"/>
              </a:solidFill>
              <a:latin typeface="Mali"/>
              <a:ea typeface="Mali"/>
              <a:cs typeface="Mali"/>
              <a:sym typeface="Mali"/>
            </a:endParaRPr>
          </a:p>
          <a:p>
            <a:pPr marL="0" lvl="0" indent="0" algn="l" rtl="0">
              <a:spcBef>
                <a:spcPts val="0"/>
              </a:spcBef>
              <a:spcAft>
                <a:spcPts val="0"/>
              </a:spcAft>
              <a:buNone/>
            </a:pPr>
            <a:endParaRPr sz="2800">
              <a:solidFill>
                <a:srgbClr val="000000"/>
              </a:solidFill>
              <a:latin typeface="Mali"/>
              <a:ea typeface="Mali"/>
              <a:cs typeface="Mali"/>
              <a:sym typeface="Mali"/>
            </a:endParaRPr>
          </a:p>
          <a:p>
            <a:pPr marL="0" lvl="0" indent="0" algn="l" rtl="0">
              <a:spcBef>
                <a:spcPts val="0"/>
              </a:spcBef>
              <a:spcAft>
                <a:spcPts val="0"/>
              </a:spcAft>
              <a:buNone/>
            </a:pPr>
            <a:endParaRPr sz="3600">
              <a:solidFill>
                <a:srgbClr val="000000"/>
              </a:solidFill>
              <a:latin typeface="Mali"/>
              <a:ea typeface="Mali"/>
              <a:cs typeface="Mali"/>
              <a:sym typeface="Mali"/>
            </a:endParaRPr>
          </a:p>
          <a:p>
            <a:pPr marL="0" lvl="0" indent="0" algn="l" rtl="0">
              <a:spcBef>
                <a:spcPts val="0"/>
              </a:spcBef>
              <a:spcAft>
                <a:spcPts val="0"/>
              </a:spcAft>
              <a:buNone/>
            </a:pPr>
            <a:endParaRPr sz="3600">
              <a:solidFill>
                <a:srgbClr val="000000"/>
              </a:solidFill>
              <a:latin typeface="Mali"/>
              <a:ea typeface="Mali"/>
              <a:cs typeface="Mali"/>
              <a:sym typeface="Mali"/>
            </a:endParaRPr>
          </a:p>
          <a:p>
            <a:pPr marL="0" lvl="0" indent="0" algn="l" rtl="0">
              <a:spcBef>
                <a:spcPts val="0"/>
              </a:spcBef>
              <a:spcAft>
                <a:spcPts val="0"/>
              </a:spcAft>
              <a:buNone/>
            </a:pPr>
            <a:endParaRPr sz="3600">
              <a:solidFill>
                <a:srgbClr val="000000"/>
              </a:solidFill>
              <a:latin typeface="Mali"/>
              <a:ea typeface="Mali"/>
              <a:cs typeface="Mali"/>
              <a:sym typeface="Mali"/>
            </a:endParaRPr>
          </a:p>
          <a:p>
            <a:pPr marL="0" lvl="0" indent="0" algn="l" rtl="0">
              <a:spcBef>
                <a:spcPts val="0"/>
              </a:spcBef>
              <a:spcAft>
                <a:spcPts val="0"/>
              </a:spcAft>
              <a:buNone/>
            </a:pPr>
            <a:r>
              <a:rPr lang="en" sz="3200">
                <a:solidFill>
                  <a:srgbClr val="000000"/>
                </a:solidFill>
                <a:latin typeface="Mali"/>
                <a:ea typeface="Mali"/>
                <a:cs typeface="Mali"/>
                <a:sym typeface="Mali"/>
              </a:rPr>
              <a:t>Silently show how you should sneeze or cough into your elbow.</a:t>
            </a:r>
            <a:endParaRPr sz="3200">
              <a:solidFill>
                <a:srgbClr val="000000"/>
              </a:solidFill>
              <a:latin typeface="Mali"/>
              <a:ea typeface="Mali"/>
              <a:cs typeface="Mali"/>
              <a:sym typeface="Mali"/>
            </a:endParaRPr>
          </a:p>
          <a:p>
            <a:pPr marL="0" lvl="0" indent="0" algn="l" rtl="0">
              <a:spcBef>
                <a:spcPts val="0"/>
              </a:spcBef>
              <a:spcAft>
                <a:spcPts val="0"/>
              </a:spcAft>
              <a:buNone/>
            </a:pPr>
            <a:endParaRPr sz="3600">
              <a:solidFill>
                <a:srgbClr val="000000"/>
              </a:solidFill>
              <a:latin typeface="Mali"/>
              <a:ea typeface="Mali"/>
              <a:cs typeface="Mali"/>
              <a:sym typeface="Mali"/>
            </a:endParaRPr>
          </a:p>
          <a:p>
            <a:pPr marL="0" lvl="0" indent="0" algn="l" rtl="0">
              <a:spcBef>
                <a:spcPts val="0"/>
              </a:spcBef>
              <a:spcAft>
                <a:spcPts val="0"/>
              </a:spcAft>
              <a:buNone/>
            </a:pPr>
            <a:endParaRPr sz="3600">
              <a:solidFill>
                <a:srgbClr val="000000"/>
              </a:solidFill>
              <a:latin typeface="Mali"/>
              <a:ea typeface="Mali"/>
              <a:cs typeface="Mali"/>
              <a:sym typeface="Mali"/>
            </a:endParaRPr>
          </a:p>
        </p:txBody>
      </p:sp>
      <p:sp>
        <p:nvSpPr>
          <p:cNvPr id="894" name="Google Shape;894;p3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895" name="Google Shape;895;p30"/>
          <p:cNvPicPr preferRelativeResize="0"/>
          <p:nvPr/>
        </p:nvPicPr>
        <p:blipFill>
          <a:blip r:embed="rId3">
            <a:alphaModFix/>
          </a:blip>
          <a:stretch>
            <a:fillRect/>
          </a:stretch>
        </p:blipFill>
        <p:spPr>
          <a:xfrm>
            <a:off x="4431300" y="574850"/>
            <a:ext cx="2501025" cy="2501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31"/>
          <p:cNvSpPr txBox="1">
            <a:spLocks noGrp="1"/>
          </p:cNvSpPr>
          <p:nvPr>
            <p:ph type="title" idx="4294967295"/>
          </p:nvPr>
        </p:nvSpPr>
        <p:spPr>
          <a:xfrm>
            <a:off x="451350" y="282100"/>
            <a:ext cx="7719900" cy="705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a:latin typeface="Mali"/>
                <a:ea typeface="Mali"/>
                <a:cs typeface="Mali"/>
                <a:sym typeface="Mali"/>
              </a:rPr>
              <a:t>How ELSE can the germ get into people?</a:t>
            </a:r>
            <a:endParaRPr b="1">
              <a:latin typeface="Mali"/>
              <a:ea typeface="Mali"/>
              <a:cs typeface="Mali"/>
              <a:sym typeface="Mali"/>
            </a:endParaRPr>
          </a:p>
        </p:txBody>
      </p:sp>
      <p:sp>
        <p:nvSpPr>
          <p:cNvPr id="901" name="Google Shape;901;p31"/>
          <p:cNvSpPr txBox="1">
            <a:spLocks noGrp="1"/>
          </p:cNvSpPr>
          <p:nvPr>
            <p:ph type="body" idx="4294967295"/>
          </p:nvPr>
        </p:nvSpPr>
        <p:spPr>
          <a:xfrm>
            <a:off x="4545325" y="1655375"/>
            <a:ext cx="3825600" cy="19224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3000">
                <a:solidFill>
                  <a:srgbClr val="000000"/>
                </a:solidFill>
                <a:latin typeface="Mali"/>
                <a:ea typeface="Mali"/>
                <a:cs typeface="Mali"/>
                <a:sym typeface="Mali"/>
              </a:rPr>
              <a:t>A person with coronavirus can let out the germ by coughing or sneezing.</a:t>
            </a:r>
            <a:endParaRPr sz="3000" b="1">
              <a:solidFill>
                <a:srgbClr val="000000"/>
              </a:solidFill>
              <a:latin typeface="Mali"/>
              <a:ea typeface="Mali"/>
              <a:cs typeface="Mali"/>
              <a:sym typeface="Mali"/>
            </a:endParaRPr>
          </a:p>
        </p:txBody>
      </p:sp>
      <p:sp>
        <p:nvSpPr>
          <p:cNvPr id="902" name="Google Shape;902;p3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903" name="Google Shape;903;p31"/>
          <p:cNvPicPr preferRelativeResize="0"/>
          <p:nvPr/>
        </p:nvPicPr>
        <p:blipFill>
          <a:blip r:embed="rId3">
            <a:alphaModFix/>
          </a:blip>
          <a:stretch>
            <a:fillRect/>
          </a:stretch>
        </p:blipFill>
        <p:spPr>
          <a:xfrm>
            <a:off x="649475" y="1498700"/>
            <a:ext cx="3458675" cy="2577825"/>
          </a:xfrm>
          <a:prstGeom prst="rect">
            <a:avLst/>
          </a:prstGeom>
          <a:noFill/>
          <a:ln>
            <a:noFill/>
          </a:ln>
          <a:effectLst>
            <a:outerShdw blurRad="57150" dist="66675" dir="4320000" algn="bl" rotWithShape="0">
              <a:srgbClr val="000000">
                <a:alpha val="6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3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909" name="Google Shape;909;p32"/>
          <p:cNvPicPr preferRelativeResize="0"/>
          <p:nvPr/>
        </p:nvPicPr>
        <p:blipFill>
          <a:blip r:embed="rId3">
            <a:alphaModFix/>
          </a:blip>
          <a:stretch>
            <a:fillRect/>
          </a:stretch>
        </p:blipFill>
        <p:spPr>
          <a:xfrm>
            <a:off x="2651675" y="1970575"/>
            <a:ext cx="3182500" cy="2735375"/>
          </a:xfrm>
          <a:prstGeom prst="rect">
            <a:avLst/>
          </a:prstGeom>
          <a:noFill/>
          <a:ln>
            <a:noFill/>
          </a:ln>
        </p:spPr>
      </p:pic>
      <p:pic>
        <p:nvPicPr>
          <p:cNvPr id="910" name="Google Shape;910;p32"/>
          <p:cNvPicPr preferRelativeResize="0"/>
          <p:nvPr/>
        </p:nvPicPr>
        <p:blipFill>
          <a:blip r:embed="rId4">
            <a:alphaModFix/>
          </a:blip>
          <a:stretch>
            <a:fillRect/>
          </a:stretch>
        </p:blipFill>
        <p:spPr>
          <a:xfrm rot="-123586">
            <a:off x="3268063" y="2468700"/>
            <a:ext cx="877774" cy="731474"/>
          </a:xfrm>
          <a:prstGeom prst="rect">
            <a:avLst/>
          </a:prstGeom>
          <a:noFill/>
          <a:ln>
            <a:noFill/>
          </a:ln>
        </p:spPr>
      </p:pic>
      <p:sp>
        <p:nvSpPr>
          <p:cNvPr id="911" name="Google Shape;911;p32"/>
          <p:cNvSpPr txBox="1">
            <a:spLocks noGrp="1"/>
          </p:cNvSpPr>
          <p:nvPr>
            <p:ph type="body" idx="4294967295"/>
          </p:nvPr>
        </p:nvSpPr>
        <p:spPr>
          <a:xfrm>
            <a:off x="378950" y="207775"/>
            <a:ext cx="8460000" cy="17628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3600">
                <a:solidFill>
                  <a:srgbClr val="000000"/>
                </a:solidFill>
                <a:latin typeface="Mali"/>
                <a:ea typeface="Mali"/>
                <a:cs typeface="Mali"/>
                <a:sym typeface="Mali"/>
              </a:rPr>
              <a:t>The germ can land on things such as books or pencils.</a:t>
            </a:r>
            <a:endParaRPr sz="3600" b="1">
              <a:solidFill>
                <a:srgbClr val="000000"/>
              </a:solidFill>
              <a:latin typeface="Mali"/>
              <a:ea typeface="Mali"/>
              <a:cs typeface="Mali"/>
              <a:sym typeface="Mal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3"/>
          <p:cNvSpPr txBox="1">
            <a:spLocks noGrp="1"/>
          </p:cNvSpPr>
          <p:nvPr>
            <p:ph type="title" idx="4294967295"/>
          </p:nvPr>
        </p:nvSpPr>
        <p:spPr>
          <a:xfrm>
            <a:off x="223075" y="182800"/>
            <a:ext cx="7437900" cy="762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a:latin typeface="Mali"/>
                <a:ea typeface="Mali"/>
                <a:cs typeface="Mali"/>
                <a:sym typeface="Mali"/>
              </a:rPr>
              <a:t>If you touch this book or pencil, then touch your face...</a:t>
            </a:r>
            <a:endParaRPr b="1">
              <a:latin typeface="Mali"/>
              <a:ea typeface="Mali"/>
              <a:cs typeface="Mali"/>
              <a:sym typeface="Mali"/>
            </a:endParaRPr>
          </a:p>
        </p:txBody>
      </p:sp>
      <p:sp>
        <p:nvSpPr>
          <p:cNvPr id="917" name="Google Shape;917;p3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918" name="Google Shape;918;p33"/>
          <p:cNvSpPr txBox="1">
            <a:spLocks noGrp="1"/>
          </p:cNvSpPr>
          <p:nvPr>
            <p:ph type="body" idx="4294967295"/>
          </p:nvPr>
        </p:nvSpPr>
        <p:spPr>
          <a:xfrm>
            <a:off x="4028875" y="1233650"/>
            <a:ext cx="4233900" cy="3817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3000">
                <a:solidFill>
                  <a:srgbClr val="000000"/>
                </a:solidFill>
                <a:latin typeface="Mali"/>
                <a:ea typeface="Mali"/>
                <a:cs typeface="Mali"/>
                <a:sym typeface="Mali"/>
              </a:rPr>
              <a:t>...the germs can go from the book:</a:t>
            </a:r>
            <a:endParaRPr sz="3000">
              <a:solidFill>
                <a:srgbClr val="000000"/>
              </a:solidFill>
              <a:latin typeface="Mali"/>
              <a:ea typeface="Mali"/>
              <a:cs typeface="Mali"/>
              <a:sym typeface="Mali"/>
            </a:endParaRPr>
          </a:p>
          <a:p>
            <a:pPr marL="457200" lvl="0" indent="-419100" algn="l" rtl="0">
              <a:spcBef>
                <a:spcPts val="1000"/>
              </a:spcBef>
              <a:spcAft>
                <a:spcPts val="0"/>
              </a:spcAft>
              <a:buClr>
                <a:srgbClr val="000000"/>
              </a:buClr>
              <a:buSzPts val="3000"/>
              <a:buFont typeface="Mali"/>
              <a:buChar char="-"/>
            </a:pPr>
            <a:r>
              <a:rPr lang="en" sz="3000">
                <a:solidFill>
                  <a:srgbClr val="000000"/>
                </a:solidFill>
                <a:latin typeface="Mali"/>
                <a:ea typeface="Mali"/>
                <a:cs typeface="Mali"/>
                <a:sym typeface="Mali"/>
              </a:rPr>
              <a:t>to your hands, </a:t>
            </a:r>
            <a:endParaRPr sz="3000">
              <a:solidFill>
                <a:srgbClr val="000000"/>
              </a:solidFill>
              <a:latin typeface="Mali"/>
              <a:ea typeface="Mali"/>
              <a:cs typeface="Mali"/>
              <a:sym typeface="Mali"/>
            </a:endParaRPr>
          </a:p>
          <a:p>
            <a:pPr marL="457200" lvl="0" indent="-419100" algn="l" rtl="0">
              <a:spcBef>
                <a:spcPts val="0"/>
              </a:spcBef>
              <a:spcAft>
                <a:spcPts val="0"/>
              </a:spcAft>
              <a:buClr>
                <a:srgbClr val="000000"/>
              </a:buClr>
              <a:buSzPts val="3000"/>
              <a:buFont typeface="Mali"/>
              <a:buChar char="-"/>
            </a:pPr>
            <a:r>
              <a:rPr lang="en" sz="3000">
                <a:solidFill>
                  <a:srgbClr val="000000"/>
                </a:solidFill>
                <a:latin typeface="Mali"/>
                <a:ea typeface="Mali"/>
                <a:cs typeface="Mali"/>
                <a:sym typeface="Mali"/>
              </a:rPr>
              <a:t>then to your eyes, nose, or mouth, </a:t>
            </a:r>
            <a:endParaRPr sz="3000">
              <a:solidFill>
                <a:srgbClr val="000000"/>
              </a:solidFill>
              <a:latin typeface="Mali"/>
              <a:ea typeface="Mali"/>
              <a:cs typeface="Mali"/>
              <a:sym typeface="Mali"/>
            </a:endParaRPr>
          </a:p>
          <a:p>
            <a:pPr marL="0" lvl="0" indent="0" algn="l" rtl="0">
              <a:spcBef>
                <a:spcPts val="1000"/>
              </a:spcBef>
              <a:spcAft>
                <a:spcPts val="1000"/>
              </a:spcAft>
              <a:buNone/>
            </a:pPr>
            <a:r>
              <a:rPr lang="en" sz="3000">
                <a:solidFill>
                  <a:srgbClr val="000000"/>
                </a:solidFill>
                <a:latin typeface="Mali"/>
                <a:ea typeface="Mali"/>
                <a:cs typeface="Mali"/>
                <a:sym typeface="Mali"/>
              </a:rPr>
              <a:t>and you can get sick.</a:t>
            </a:r>
            <a:endParaRPr sz="3000" b="1">
              <a:solidFill>
                <a:srgbClr val="000000"/>
              </a:solidFill>
              <a:latin typeface="Mali"/>
              <a:ea typeface="Mali"/>
              <a:cs typeface="Mali"/>
              <a:sym typeface="Mali"/>
            </a:endParaRPr>
          </a:p>
        </p:txBody>
      </p:sp>
      <p:pic>
        <p:nvPicPr>
          <p:cNvPr id="919" name="Google Shape;919;p33"/>
          <p:cNvPicPr preferRelativeResize="0"/>
          <p:nvPr/>
        </p:nvPicPr>
        <p:blipFill rotWithShape="1">
          <a:blip r:embed="rId3">
            <a:alphaModFix/>
          </a:blip>
          <a:srcRect l="14405"/>
          <a:stretch/>
        </p:blipFill>
        <p:spPr>
          <a:xfrm>
            <a:off x="941275" y="1341600"/>
            <a:ext cx="2330825" cy="2963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6"/>
          <p:cNvSpPr txBox="1">
            <a:spLocks noGrp="1"/>
          </p:cNvSpPr>
          <p:nvPr>
            <p:ph type="ctrTitle" idx="4294967295"/>
          </p:nvPr>
        </p:nvSpPr>
        <p:spPr>
          <a:xfrm>
            <a:off x="225900" y="273125"/>
            <a:ext cx="7319100" cy="819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000">
                <a:solidFill>
                  <a:schemeClr val="accent5"/>
                </a:solidFill>
              </a:rPr>
              <a:t>Today, you will learn about:</a:t>
            </a:r>
            <a:endParaRPr sz="4000">
              <a:solidFill>
                <a:schemeClr val="accent5"/>
              </a:solidFill>
            </a:endParaRPr>
          </a:p>
        </p:txBody>
      </p:sp>
      <p:sp>
        <p:nvSpPr>
          <p:cNvPr id="775" name="Google Shape;775;p1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776" name="Google Shape;776;p16"/>
          <p:cNvSpPr txBox="1">
            <a:spLocks noGrp="1"/>
          </p:cNvSpPr>
          <p:nvPr>
            <p:ph type="ctrTitle" idx="4294967295"/>
          </p:nvPr>
        </p:nvSpPr>
        <p:spPr>
          <a:xfrm>
            <a:off x="333125" y="1092425"/>
            <a:ext cx="8331900" cy="3333900"/>
          </a:xfrm>
          <a:prstGeom prst="rect">
            <a:avLst/>
          </a:prstGeom>
        </p:spPr>
        <p:txBody>
          <a:bodyPr spcFirstLastPara="1" wrap="square" lIns="0" tIns="0" rIns="0" bIns="0" anchor="b" anchorCtr="0">
            <a:noAutofit/>
          </a:bodyPr>
          <a:lstStyle/>
          <a:p>
            <a:pPr marL="457200" lvl="0" indent="-469900" algn="l" rtl="0">
              <a:spcBef>
                <a:spcPts val="0"/>
              </a:spcBef>
              <a:spcAft>
                <a:spcPts val="0"/>
              </a:spcAft>
              <a:buSzPts val="3800"/>
              <a:buChar char="●"/>
            </a:pPr>
            <a:r>
              <a:rPr lang="en" sz="3800"/>
              <a:t>Coronavirus and COVID-19</a:t>
            </a:r>
            <a:endParaRPr sz="3800"/>
          </a:p>
          <a:p>
            <a:pPr marL="457200" lvl="0" indent="-469900" algn="l" rtl="0">
              <a:spcBef>
                <a:spcPts val="0"/>
              </a:spcBef>
              <a:spcAft>
                <a:spcPts val="0"/>
              </a:spcAft>
              <a:buSzPts val="3800"/>
              <a:buChar char="●"/>
            </a:pPr>
            <a:r>
              <a:rPr lang="en" sz="3800"/>
              <a:t>How the coronavirus spreads</a:t>
            </a:r>
            <a:endParaRPr sz="3800"/>
          </a:p>
          <a:p>
            <a:pPr marL="457200" lvl="0" indent="-469900" algn="l" rtl="0">
              <a:spcBef>
                <a:spcPts val="0"/>
              </a:spcBef>
              <a:spcAft>
                <a:spcPts val="0"/>
              </a:spcAft>
              <a:buSzPts val="3800"/>
              <a:buChar char="●"/>
            </a:pPr>
            <a:r>
              <a:rPr lang="en" sz="3800"/>
              <a:t>Ways to keep yourself, your family, and your community healthy</a:t>
            </a:r>
            <a:endParaRPr sz="3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34"/>
          <p:cNvSpPr txBox="1">
            <a:spLocks noGrp="1"/>
          </p:cNvSpPr>
          <p:nvPr>
            <p:ph type="title" idx="4294967295"/>
          </p:nvPr>
        </p:nvSpPr>
        <p:spPr>
          <a:xfrm>
            <a:off x="640950" y="348025"/>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So what should we do?</a:t>
            </a:r>
            <a:endParaRPr/>
          </a:p>
        </p:txBody>
      </p:sp>
      <p:sp>
        <p:nvSpPr>
          <p:cNvPr id="925" name="Google Shape;925;p3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926" name="Google Shape;926;p34"/>
          <p:cNvSpPr txBox="1">
            <a:spLocks noGrp="1"/>
          </p:cNvSpPr>
          <p:nvPr>
            <p:ph type="body" idx="4294967295"/>
          </p:nvPr>
        </p:nvSpPr>
        <p:spPr>
          <a:xfrm>
            <a:off x="779300" y="1501100"/>
            <a:ext cx="3421800" cy="25965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sz="3000">
                <a:solidFill>
                  <a:srgbClr val="000000"/>
                </a:solidFill>
                <a:latin typeface="Mali"/>
                <a:ea typeface="Mali"/>
                <a:cs typeface="Mali"/>
                <a:sym typeface="Mali"/>
              </a:rPr>
              <a:t>Wash your hands </a:t>
            </a:r>
            <a:r>
              <a:rPr lang="en" sz="3000" u="sng">
                <a:solidFill>
                  <a:srgbClr val="000000"/>
                </a:solidFill>
                <a:latin typeface="Mali"/>
                <a:ea typeface="Mali"/>
                <a:cs typeface="Mali"/>
                <a:sym typeface="Mali"/>
              </a:rPr>
              <a:t>often</a:t>
            </a:r>
            <a:r>
              <a:rPr lang="en" sz="3000">
                <a:solidFill>
                  <a:srgbClr val="000000"/>
                </a:solidFill>
                <a:latin typeface="Mali"/>
                <a:ea typeface="Mali"/>
                <a:cs typeface="Mali"/>
                <a:sym typeface="Mali"/>
              </a:rPr>
              <a:t> with soap and water for 20 seconds.</a:t>
            </a:r>
            <a:endParaRPr sz="3000" b="1">
              <a:solidFill>
                <a:srgbClr val="000000"/>
              </a:solidFill>
              <a:latin typeface="Mali"/>
              <a:ea typeface="Mali"/>
              <a:cs typeface="Mali"/>
              <a:sym typeface="Mali"/>
            </a:endParaRPr>
          </a:p>
        </p:txBody>
      </p:sp>
      <p:pic>
        <p:nvPicPr>
          <p:cNvPr id="927" name="Google Shape;927;p34"/>
          <p:cNvPicPr preferRelativeResize="0"/>
          <p:nvPr/>
        </p:nvPicPr>
        <p:blipFill>
          <a:blip r:embed="rId3">
            <a:alphaModFix/>
          </a:blip>
          <a:stretch>
            <a:fillRect/>
          </a:stretch>
        </p:blipFill>
        <p:spPr>
          <a:xfrm>
            <a:off x="4756950" y="980000"/>
            <a:ext cx="3183500" cy="3183500"/>
          </a:xfrm>
          <a:prstGeom prst="rect">
            <a:avLst/>
          </a:prstGeom>
          <a:noFill/>
          <a:ln>
            <a:noFill/>
          </a:ln>
        </p:spPr>
      </p:pic>
      <p:sp>
        <p:nvSpPr>
          <p:cNvPr id="928" name="Google Shape;928;p34"/>
          <p:cNvSpPr txBox="1">
            <a:spLocks noGrp="1"/>
          </p:cNvSpPr>
          <p:nvPr>
            <p:ph type="body" idx="4294967295"/>
          </p:nvPr>
        </p:nvSpPr>
        <p:spPr>
          <a:xfrm>
            <a:off x="375300" y="4480650"/>
            <a:ext cx="8393400" cy="46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a:solidFill>
                  <a:srgbClr val="000000"/>
                </a:solidFill>
                <a:latin typeface="Mali"/>
                <a:ea typeface="Mali"/>
                <a:cs typeface="Mali"/>
                <a:sym typeface="Mali"/>
              </a:rPr>
              <a:t>Sing the </a:t>
            </a:r>
            <a:r>
              <a:rPr lang="en" sz="2000" b="1" i="1">
                <a:solidFill>
                  <a:srgbClr val="000000"/>
                </a:solidFill>
                <a:latin typeface="Mali"/>
                <a:ea typeface="Mali"/>
                <a:cs typeface="Mali"/>
                <a:sym typeface="Mali"/>
              </a:rPr>
              <a:t>Happy Birthday </a:t>
            </a:r>
            <a:r>
              <a:rPr lang="en" sz="2000" b="1">
                <a:solidFill>
                  <a:srgbClr val="000000"/>
                </a:solidFill>
                <a:latin typeface="Mali"/>
                <a:ea typeface="Mali"/>
                <a:cs typeface="Mali"/>
                <a:sym typeface="Mali"/>
              </a:rPr>
              <a:t>song 2 times while you wash your hands!</a:t>
            </a:r>
            <a:endParaRPr sz="2000" b="1">
              <a:solidFill>
                <a:srgbClr val="000000"/>
              </a:solidFill>
              <a:latin typeface="Mali"/>
              <a:ea typeface="Mali"/>
              <a:cs typeface="Mali"/>
              <a:sym typeface="Mal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35"/>
          <p:cNvSpPr txBox="1">
            <a:spLocks noGrp="1"/>
          </p:cNvSpPr>
          <p:nvPr>
            <p:ph type="title" idx="4294967295"/>
          </p:nvPr>
        </p:nvSpPr>
        <p:spPr>
          <a:xfrm>
            <a:off x="640950" y="348025"/>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When should we wash our hands?</a:t>
            </a:r>
            <a:endParaRPr sz="3000"/>
          </a:p>
        </p:txBody>
      </p:sp>
      <p:sp>
        <p:nvSpPr>
          <p:cNvPr id="934" name="Google Shape;934;p3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935" name="Google Shape;935;p35"/>
          <p:cNvSpPr txBox="1">
            <a:spLocks noGrp="1"/>
          </p:cNvSpPr>
          <p:nvPr>
            <p:ph type="body" idx="4294967295"/>
          </p:nvPr>
        </p:nvSpPr>
        <p:spPr>
          <a:xfrm>
            <a:off x="497225" y="1068575"/>
            <a:ext cx="7410900" cy="3943200"/>
          </a:xfrm>
          <a:prstGeom prst="rect">
            <a:avLst/>
          </a:prstGeom>
        </p:spPr>
        <p:txBody>
          <a:bodyPr spcFirstLastPara="1" wrap="square" lIns="0" tIns="0" rIns="0" bIns="0" anchor="t" anchorCtr="0">
            <a:noAutofit/>
          </a:bodyPr>
          <a:lstStyle/>
          <a:p>
            <a:pPr marL="457200" lvl="0" indent="-406400" algn="l" rtl="0">
              <a:spcBef>
                <a:spcPts val="600"/>
              </a:spcBef>
              <a:spcAft>
                <a:spcPts val="0"/>
              </a:spcAft>
              <a:buClr>
                <a:srgbClr val="000000"/>
              </a:buClr>
              <a:buSzPts val="2800"/>
              <a:buFont typeface="Mali"/>
              <a:buChar char="-"/>
            </a:pPr>
            <a:r>
              <a:rPr lang="en" sz="2800">
                <a:solidFill>
                  <a:srgbClr val="000000"/>
                </a:solidFill>
                <a:latin typeface="Mali"/>
                <a:ea typeface="Mali"/>
                <a:cs typeface="Mali"/>
                <a:sym typeface="Mali"/>
              </a:rPr>
              <a:t>Before &amp; after we eat</a:t>
            </a:r>
            <a:endParaRPr sz="2800">
              <a:solidFill>
                <a:srgbClr val="000000"/>
              </a:solidFill>
              <a:latin typeface="Mali"/>
              <a:ea typeface="Mali"/>
              <a:cs typeface="Mali"/>
              <a:sym typeface="Mali"/>
            </a:endParaRPr>
          </a:p>
          <a:p>
            <a:pPr marL="457200" lvl="0" indent="-406400" algn="l" rtl="0">
              <a:spcBef>
                <a:spcPts val="0"/>
              </a:spcBef>
              <a:spcAft>
                <a:spcPts val="0"/>
              </a:spcAft>
              <a:buClr>
                <a:srgbClr val="000000"/>
              </a:buClr>
              <a:buSzPts val="2800"/>
              <a:buFont typeface="Mali"/>
              <a:buChar char="-"/>
            </a:pPr>
            <a:r>
              <a:rPr lang="en" sz="2800">
                <a:solidFill>
                  <a:srgbClr val="000000"/>
                </a:solidFill>
                <a:latin typeface="Mali"/>
                <a:ea typeface="Mali"/>
                <a:cs typeface="Mali"/>
                <a:sym typeface="Mali"/>
              </a:rPr>
              <a:t>After we go to the bathroom</a:t>
            </a:r>
            <a:endParaRPr sz="2800">
              <a:solidFill>
                <a:srgbClr val="000000"/>
              </a:solidFill>
              <a:latin typeface="Mali"/>
              <a:ea typeface="Mali"/>
              <a:cs typeface="Mali"/>
              <a:sym typeface="Mali"/>
            </a:endParaRPr>
          </a:p>
          <a:p>
            <a:pPr marL="457200" lvl="0" indent="-406400" algn="l" rtl="0">
              <a:spcBef>
                <a:spcPts val="0"/>
              </a:spcBef>
              <a:spcAft>
                <a:spcPts val="0"/>
              </a:spcAft>
              <a:buClr>
                <a:srgbClr val="000000"/>
              </a:buClr>
              <a:buSzPts val="2800"/>
              <a:buFont typeface="Mali"/>
              <a:buChar char="-"/>
            </a:pPr>
            <a:r>
              <a:rPr lang="en" sz="2800">
                <a:solidFill>
                  <a:srgbClr val="000000"/>
                </a:solidFill>
                <a:latin typeface="Mali"/>
                <a:ea typeface="Mali"/>
                <a:cs typeface="Mali"/>
                <a:sym typeface="Mali"/>
              </a:rPr>
              <a:t>After we sneeze or cough</a:t>
            </a:r>
            <a:endParaRPr sz="2800">
              <a:solidFill>
                <a:srgbClr val="000000"/>
              </a:solidFill>
              <a:latin typeface="Mali"/>
              <a:ea typeface="Mali"/>
              <a:cs typeface="Mali"/>
              <a:sym typeface="Mali"/>
            </a:endParaRPr>
          </a:p>
          <a:p>
            <a:pPr marL="457200" lvl="0" indent="-406400" algn="l" rtl="0">
              <a:spcBef>
                <a:spcPts val="0"/>
              </a:spcBef>
              <a:spcAft>
                <a:spcPts val="0"/>
              </a:spcAft>
              <a:buClr>
                <a:srgbClr val="000000"/>
              </a:buClr>
              <a:buSzPts val="2800"/>
              <a:buFont typeface="Mali"/>
              <a:buChar char="-"/>
            </a:pPr>
            <a:r>
              <a:rPr lang="en" sz="2800">
                <a:solidFill>
                  <a:srgbClr val="000000"/>
                </a:solidFill>
                <a:latin typeface="Mali"/>
                <a:ea typeface="Mali"/>
                <a:cs typeface="Mali"/>
                <a:sym typeface="Mali"/>
              </a:rPr>
              <a:t>When we get home</a:t>
            </a:r>
            <a:endParaRPr sz="2800">
              <a:solidFill>
                <a:srgbClr val="000000"/>
              </a:solidFill>
              <a:latin typeface="Mali"/>
              <a:ea typeface="Mali"/>
              <a:cs typeface="Mali"/>
              <a:sym typeface="Mali"/>
            </a:endParaRPr>
          </a:p>
          <a:p>
            <a:pPr marL="457200" lvl="0" indent="-406400" algn="l" rtl="0">
              <a:spcBef>
                <a:spcPts val="0"/>
              </a:spcBef>
              <a:spcAft>
                <a:spcPts val="0"/>
              </a:spcAft>
              <a:buClr>
                <a:srgbClr val="000000"/>
              </a:buClr>
              <a:buSzPts val="2800"/>
              <a:buFont typeface="Mali"/>
              <a:buChar char="-"/>
            </a:pPr>
            <a:r>
              <a:rPr lang="en" sz="2800">
                <a:solidFill>
                  <a:srgbClr val="000000"/>
                </a:solidFill>
                <a:latin typeface="Mali"/>
                <a:ea typeface="Mali"/>
                <a:cs typeface="Mali"/>
                <a:sym typeface="Mali"/>
              </a:rPr>
              <a:t>After we play</a:t>
            </a:r>
            <a:endParaRPr sz="2800">
              <a:solidFill>
                <a:srgbClr val="000000"/>
              </a:solidFill>
              <a:latin typeface="Mali"/>
              <a:ea typeface="Mali"/>
              <a:cs typeface="Mali"/>
              <a:sym typeface="Mali"/>
            </a:endParaRPr>
          </a:p>
          <a:p>
            <a:pPr marL="0" lvl="0" indent="0" algn="l" rtl="0">
              <a:spcBef>
                <a:spcPts val="1000"/>
              </a:spcBef>
              <a:spcAft>
                <a:spcPts val="0"/>
              </a:spcAft>
              <a:buNone/>
            </a:pPr>
            <a:endParaRPr sz="3000">
              <a:solidFill>
                <a:srgbClr val="000000"/>
              </a:solidFill>
              <a:latin typeface="Mali"/>
              <a:ea typeface="Mali"/>
              <a:cs typeface="Mali"/>
              <a:sym typeface="Mali"/>
            </a:endParaRPr>
          </a:p>
          <a:p>
            <a:pPr marL="0" lvl="0" indent="0" algn="l" rtl="0">
              <a:spcBef>
                <a:spcPts val="1000"/>
              </a:spcBef>
              <a:spcAft>
                <a:spcPts val="1000"/>
              </a:spcAft>
              <a:buNone/>
            </a:pPr>
            <a:r>
              <a:rPr lang="en" sz="3000">
                <a:solidFill>
                  <a:srgbClr val="000000"/>
                </a:solidFill>
                <a:latin typeface="Mali"/>
                <a:ea typeface="Mali"/>
                <a:cs typeface="Mali"/>
                <a:sym typeface="Mali"/>
              </a:rPr>
              <a:t>When else should we wash our hands?</a:t>
            </a:r>
            <a:endParaRPr sz="3000">
              <a:solidFill>
                <a:srgbClr val="000000"/>
              </a:solidFill>
              <a:latin typeface="Mali"/>
              <a:ea typeface="Mali"/>
              <a:cs typeface="Mali"/>
              <a:sym typeface="Mali"/>
            </a:endParaRPr>
          </a:p>
        </p:txBody>
      </p:sp>
      <p:pic>
        <p:nvPicPr>
          <p:cNvPr id="936" name="Google Shape;936;p35"/>
          <p:cNvPicPr preferRelativeResize="0"/>
          <p:nvPr/>
        </p:nvPicPr>
        <p:blipFill>
          <a:blip r:embed="rId3">
            <a:alphaModFix/>
          </a:blip>
          <a:stretch>
            <a:fillRect/>
          </a:stretch>
        </p:blipFill>
        <p:spPr>
          <a:xfrm>
            <a:off x="7190300" y="808525"/>
            <a:ext cx="1530625" cy="1530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36"/>
          <p:cNvSpPr txBox="1">
            <a:spLocks noGrp="1"/>
          </p:cNvSpPr>
          <p:nvPr>
            <p:ph type="body" idx="4294967295"/>
          </p:nvPr>
        </p:nvSpPr>
        <p:spPr>
          <a:xfrm>
            <a:off x="1114300" y="197700"/>
            <a:ext cx="6005700" cy="663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b="1">
                <a:solidFill>
                  <a:srgbClr val="000000"/>
                </a:solidFill>
                <a:latin typeface="Mali"/>
                <a:ea typeface="Mali"/>
                <a:cs typeface="Mali"/>
                <a:sym typeface="Mali"/>
              </a:rPr>
              <a:t>Let’s Practice!</a:t>
            </a:r>
            <a:endParaRPr sz="3600">
              <a:solidFill>
                <a:srgbClr val="000000"/>
              </a:solidFill>
              <a:latin typeface="Mali"/>
              <a:ea typeface="Mali"/>
              <a:cs typeface="Mali"/>
              <a:sym typeface="Mali"/>
            </a:endParaRPr>
          </a:p>
        </p:txBody>
      </p:sp>
      <p:sp>
        <p:nvSpPr>
          <p:cNvPr id="942" name="Google Shape;942;p3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943" name="Google Shape;943;p36"/>
          <p:cNvSpPr txBox="1">
            <a:spLocks noGrp="1"/>
          </p:cNvSpPr>
          <p:nvPr>
            <p:ph type="body" idx="4294967295"/>
          </p:nvPr>
        </p:nvSpPr>
        <p:spPr>
          <a:xfrm>
            <a:off x="1355900" y="3497925"/>
            <a:ext cx="6869400" cy="15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solidFill>
                  <a:srgbClr val="000000"/>
                </a:solidFill>
                <a:latin typeface="Mali"/>
                <a:ea typeface="Mali"/>
                <a:cs typeface="Mali"/>
                <a:sym typeface="Mali"/>
              </a:rPr>
              <a:t>Let’s sing the </a:t>
            </a:r>
            <a:r>
              <a:rPr lang="en" sz="3200" i="1">
                <a:solidFill>
                  <a:srgbClr val="000000"/>
                </a:solidFill>
                <a:latin typeface="Mali"/>
                <a:ea typeface="Mali"/>
                <a:cs typeface="Mali"/>
                <a:sym typeface="Mali"/>
              </a:rPr>
              <a:t>Happy Birthday</a:t>
            </a:r>
            <a:r>
              <a:rPr lang="en" sz="3200">
                <a:solidFill>
                  <a:srgbClr val="000000"/>
                </a:solidFill>
                <a:latin typeface="Mali"/>
                <a:ea typeface="Mali"/>
                <a:cs typeface="Mali"/>
                <a:sym typeface="Mali"/>
              </a:rPr>
              <a:t> song 2 times together while we pretend to wash our hands.</a:t>
            </a:r>
            <a:endParaRPr sz="3200">
              <a:solidFill>
                <a:srgbClr val="000000"/>
              </a:solidFill>
              <a:latin typeface="Mali"/>
              <a:ea typeface="Mali"/>
              <a:cs typeface="Mali"/>
              <a:sym typeface="Mali"/>
            </a:endParaRPr>
          </a:p>
        </p:txBody>
      </p:sp>
      <p:pic>
        <p:nvPicPr>
          <p:cNvPr id="944" name="Google Shape;944;p36" descr="Enjoy this special rainbow colored countdown timer, going from 20 seconds to 0. Designed by me :p" title="20 Second Countdown Timer with rainbow colors">
            <a:hlinkClick r:id="rId3"/>
          </p:cNvPr>
          <p:cNvPicPr preferRelativeResize="0"/>
          <p:nvPr/>
        </p:nvPicPr>
        <p:blipFill>
          <a:blip r:embed="rId4">
            <a:alphaModFix/>
          </a:blip>
          <a:stretch>
            <a:fillRect/>
          </a:stretch>
        </p:blipFill>
        <p:spPr>
          <a:xfrm>
            <a:off x="2864225" y="861000"/>
            <a:ext cx="3109500" cy="2332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37"/>
          <p:cNvSpPr txBox="1">
            <a:spLocks noGrp="1"/>
          </p:cNvSpPr>
          <p:nvPr>
            <p:ph type="title" idx="4294967295"/>
          </p:nvPr>
        </p:nvSpPr>
        <p:spPr>
          <a:xfrm>
            <a:off x="752250" y="70850"/>
            <a:ext cx="6978900" cy="977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Use hand sanitizer when you cannot wash your hands right away.</a:t>
            </a:r>
            <a:endParaRPr sz="3000"/>
          </a:p>
        </p:txBody>
      </p:sp>
      <p:sp>
        <p:nvSpPr>
          <p:cNvPr id="950" name="Google Shape;950;p37"/>
          <p:cNvSpPr txBox="1">
            <a:spLocks noGrp="1"/>
          </p:cNvSpPr>
          <p:nvPr>
            <p:ph type="body" idx="4294967295"/>
          </p:nvPr>
        </p:nvSpPr>
        <p:spPr>
          <a:xfrm>
            <a:off x="2851270" y="1455975"/>
            <a:ext cx="3217500" cy="3420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solidFill>
                <a:srgbClr val="1155CC"/>
              </a:solidFill>
              <a:latin typeface="Mali"/>
              <a:ea typeface="Mali"/>
              <a:cs typeface="Mali"/>
              <a:sym typeface="Mali"/>
            </a:endParaRPr>
          </a:p>
          <a:p>
            <a:pPr marL="0" lvl="0" indent="0" algn="l" rtl="0">
              <a:spcBef>
                <a:spcPts val="1000"/>
              </a:spcBef>
              <a:spcAft>
                <a:spcPts val="1000"/>
              </a:spcAft>
              <a:buNone/>
            </a:pPr>
            <a:endParaRPr b="1">
              <a:solidFill>
                <a:srgbClr val="1155CC"/>
              </a:solidFill>
              <a:latin typeface="Mali"/>
              <a:ea typeface="Mali"/>
              <a:cs typeface="Mali"/>
              <a:sym typeface="Mali"/>
            </a:endParaRPr>
          </a:p>
        </p:txBody>
      </p:sp>
      <p:sp>
        <p:nvSpPr>
          <p:cNvPr id="951" name="Google Shape;951;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952" name="Google Shape;952;p37"/>
          <p:cNvPicPr preferRelativeResize="0"/>
          <p:nvPr/>
        </p:nvPicPr>
        <p:blipFill>
          <a:blip r:embed="rId3">
            <a:alphaModFix/>
          </a:blip>
          <a:stretch>
            <a:fillRect/>
          </a:stretch>
        </p:blipFill>
        <p:spPr>
          <a:xfrm>
            <a:off x="2172713" y="1726619"/>
            <a:ext cx="4393975" cy="26107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38"/>
          <p:cNvSpPr txBox="1">
            <a:spLocks noGrp="1"/>
          </p:cNvSpPr>
          <p:nvPr>
            <p:ph type="body" idx="4294967295"/>
          </p:nvPr>
        </p:nvSpPr>
        <p:spPr>
          <a:xfrm>
            <a:off x="293050" y="257850"/>
            <a:ext cx="6698100" cy="4754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a:latin typeface="Mali"/>
                <a:ea typeface="Mali"/>
                <a:cs typeface="Mali"/>
                <a:sym typeface="Mali"/>
              </a:rPr>
              <a:t>Because people are sick with COVID-19, your days and routines may be different. </a:t>
            </a:r>
            <a:endParaRPr b="1">
              <a:latin typeface="Mali"/>
              <a:ea typeface="Mali"/>
              <a:cs typeface="Mali"/>
              <a:sym typeface="Mali"/>
            </a:endParaRPr>
          </a:p>
          <a:p>
            <a:pPr marL="0" lvl="0" indent="0" algn="l" rtl="0">
              <a:spcBef>
                <a:spcPts val="1000"/>
              </a:spcBef>
              <a:spcAft>
                <a:spcPts val="0"/>
              </a:spcAft>
              <a:buNone/>
            </a:pPr>
            <a:endParaRPr b="1">
              <a:latin typeface="Mali"/>
              <a:ea typeface="Mali"/>
              <a:cs typeface="Mali"/>
              <a:sym typeface="Mali"/>
            </a:endParaRPr>
          </a:p>
          <a:p>
            <a:pPr marL="914400" lvl="1" indent="-381000" algn="l" rtl="0">
              <a:lnSpc>
                <a:spcPct val="150000"/>
              </a:lnSpc>
              <a:spcBef>
                <a:spcPts val="1000"/>
              </a:spcBef>
              <a:spcAft>
                <a:spcPts val="0"/>
              </a:spcAft>
              <a:buSzPts val="2400"/>
              <a:buFont typeface="Mali"/>
              <a:buChar char="-"/>
            </a:pPr>
            <a:r>
              <a:rPr lang="en">
                <a:latin typeface="Mali"/>
                <a:ea typeface="Mali"/>
                <a:cs typeface="Mali"/>
                <a:sym typeface="Mali"/>
              </a:rPr>
              <a:t>You might stay at home more.</a:t>
            </a:r>
            <a:endParaRPr>
              <a:latin typeface="Mali"/>
              <a:ea typeface="Mali"/>
              <a:cs typeface="Mali"/>
              <a:sym typeface="Mali"/>
            </a:endParaRPr>
          </a:p>
          <a:p>
            <a:pPr marL="914400" lvl="1" indent="-381000" algn="l" rtl="0">
              <a:lnSpc>
                <a:spcPct val="150000"/>
              </a:lnSpc>
              <a:spcBef>
                <a:spcPts val="0"/>
              </a:spcBef>
              <a:spcAft>
                <a:spcPts val="0"/>
              </a:spcAft>
              <a:buSzPts val="2400"/>
              <a:buFont typeface="Mali"/>
              <a:buChar char="-"/>
            </a:pPr>
            <a:r>
              <a:rPr lang="en">
                <a:latin typeface="Mali"/>
                <a:ea typeface="Mali"/>
                <a:cs typeface="Mali"/>
                <a:sym typeface="Mali"/>
              </a:rPr>
              <a:t>You might not see friends as much.</a:t>
            </a:r>
            <a:endParaRPr>
              <a:latin typeface="Mali"/>
              <a:ea typeface="Mali"/>
              <a:cs typeface="Mali"/>
              <a:sym typeface="Mali"/>
            </a:endParaRPr>
          </a:p>
          <a:p>
            <a:pPr marL="914400" lvl="1" indent="-381000" algn="l" rtl="0">
              <a:lnSpc>
                <a:spcPct val="150000"/>
              </a:lnSpc>
              <a:spcBef>
                <a:spcPts val="0"/>
              </a:spcBef>
              <a:spcAft>
                <a:spcPts val="0"/>
              </a:spcAft>
              <a:buSzPts val="2400"/>
              <a:buFont typeface="Mali"/>
              <a:buChar char="-"/>
            </a:pPr>
            <a:r>
              <a:rPr lang="en">
                <a:latin typeface="Mali"/>
                <a:ea typeface="Mali"/>
                <a:cs typeface="Mali"/>
                <a:sym typeface="Mali"/>
              </a:rPr>
              <a:t>You might not take the bus as much.</a:t>
            </a:r>
            <a:endParaRPr>
              <a:latin typeface="Mali"/>
              <a:ea typeface="Mali"/>
              <a:cs typeface="Mali"/>
              <a:sym typeface="Mali"/>
            </a:endParaRPr>
          </a:p>
          <a:p>
            <a:pPr marL="914400" lvl="1" indent="-381000" algn="l" rtl="0">
              <a:lnSpc>
                <a:spcPct val="150000"/>
              </a:lnSpc>
              <a:spcBef>
                <a:spcPts val="0"/>
              </a:spcBef>
              <a:spcAft>
                <a:spcPts val="0"/>
              </a:spcAft>
              <a:buSzPts val="2400"/>
              <a:buFont typeface="Mali"/>
              <a:buChar char="-"/>
            </a:pPr>
            <a:r>
              <a:rPr lang="en">
                <a:latin typeface="Mali"/>
                <a:ea typeface="Mali"/>
                <a:cs typeface="Mali"/>
                <a:sym typeface="Mali"/>
              </a:rPr>
              <a:t>You might learn and play at home more than you would at school.</a:t>
            </a:r>
            <a:br>
              <a:rPr lang="en">
                <a:latin typeface="Mali"/>
                <a:ea typeface="Mali"/>
                <a:cs typeface="Mali"/>
                <a:sym typeface="Mali"/>
              </a:rPr>
            </a:br>
            <a:br>
              <a:rPr lang="en">
                <a:latin typeface="Mali"/>
                <a:ea typeface="Mali"/>
                <a:cs typeface="Mali"/>
                <a:sym typeface="Mali"/>
              </a:rPr>
            </a:br>
            <a:endParaRPr>
              <a:latin typeface="Mali"/>
              <a:ea typeface="Mali"/>
              <a:cs typeface="Mali"/>
              <a:sym typeface="Mali"/>
            </a:endParaRPr>
          </a:p>
          <a:p>
            <a:pPr marL="0" lvl="0" indent="0" algn="l" rtl="0">
              <a:spcBef>
                <a:spcPts val="1000"/>
              </a:spcBef>
              <a:spcAft>
                <a:spcPts val="1000"/>
              </a:spcAft>
              <a:buNone/>
            </a:pPr>
            <a:endParaRPr>
              <a:latin typeface="Mali"/>
              <a:ea typeface="Mali"/>
              <a:cs typeface="Mali"/>
              <a:sym typeface="Mali"/>
            </a:endParaRPr>
          </a:p>
        </p:txBody>
      </p:sp>
      <p:sp>
        <p:nvSpPr>
          <p:cNvPr id="958" name="Google Shape;958;p3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959" name="Google Shape;959;p38"/>
          <p:cNvPicPr preferRelativeResize="0"/>
          <p:nvPr/>
        </p:nvPicPr>
        <p:blipFill>
          <a:blip r:embed="rId3">
            <a:alphaModFix/>
          </a:blip>
          <a:stretch>
            <a:fillRect/>
          </a:stretch>
        </p:blipFill>
        <p:spPr>
          <a:xfrm>
            <a:off x="6937225" y="399975"/>
            <a:ext cx="1582025" cy="1268225"/>
          </a:xfrm>
          <a:prstGeom prst="rect">
            <a:avLst/>
          </a:prstGeom>
          <a:noFill/>
          <a:ln>
            <a:noFill/>
          </a:ln>
        </p:spPr>
      </p:pic>
      <p:pic>
        <p:nvPicPr>
          <p:cNvPr id="960" name="Google Shape;960;p38"/>
          <p:cNvPicPr preferRelativeResize="0"/>
          <p:nvPr/>
        </p:nvPicPr>
        <p:blipFill>
          <a:blip r:embed="rId4">
            <a:alphaModFix/>
          </a:blip>
          <a:stretch>
            <a:fillRect/>
          </a:stretch>
        </p:blipFill>
        <p:spPr>
          <a:xfrm>
            <a:off x="7283400" y="1887813"/>
            <a:ext cx="1149825" cy="1494175"/>
          </a:xfrm>
          <a:prstGeom prst="rect">
            <a:avLst/>
          </a:prstGeom>
          <a:noFill/>
          <a:ln>
            <a:noFill/>
          </a:ln>
        </p:spPr>
      </p:pic>
      <p:pic>
        <p:nvPicPr>
          <p:cNvPr id="961" name="Google Shape;961;p38"/>
          <p:cNvPicPr preferRelativeResize="0"/>
          <p:nvPr/>
        </p:nvPicPr>
        <p:blipFill>
          <a:blip r:embed="rId5">
            <a:alphaModFix/>
          </a:blip>
          <a:stretch>
            <a:fillRect/>
          </a:stretch>
        </p:blipFill>
        <p:spPr>
          <a:xfrm>
            <a:off x="6830422" y="3475298"/>
            <a:ext cx="2055775" cy="1368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39"/>
          <p:cNvSpPr txBox="1">
            <a:spLocks noGrp="1"/>
          </p:cNvSpPr>
          <p:nvPr>
            <p:ph type="body" idx="4294967295"/>
          </p:nvPr>
        </p:nvSpPr>
        <p:spPr>
          <a:xfrm>
            <a:off x="669150" y="577425"/>
            <a:ext cx="7140900" cy="14256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a:latin typeface="Mali"/>
                <a:ea typeface="Mali"/>
                <a:cs typeface="Mali"/>
                <a:sym typeface="Mali"/>
              </a:rPr>
              <a:t>If someone is sick at home, try to stay away! </a:t>
            </a:r>
            <a:endParaRPr b="1">
              <a:latin typeface="Mali"/>
              <a:ea typeface="Mali"/>
              <a:cs typeface="Mali"/>
              <a:sym typeface="Mali"/>
            </a:endParaRPr>
          </a:p>
          <a:p>
            <a:pPr marL="0" lvl="0" indent="0" algn="l" rtl="0">
              <a:spcBef>
                <a:spcPts val="1000"/>
              </a:spcBef>
              <a:spcAft>
                <a:spcPts val="0"/>
              </a:spcAft>
              <a:buNone/>
            </a:pPr>
            <a:endParaRPr b="1">
              <a:latin typeface="Mali"/>
              <a:ea typeface="Mali"/>
              <a:cs typeface="Mali"/>
              <a:sym typeface="Mali"/>
            </a:endParaRPr>
          </a:p>
          <a:p>
            <a:pPr marL="0" lvl="0" indent="0" algn="l" rtl="0">
              <a:lnSpc>
                <a:spcPct val="150000"/>
              </a:lnSpc>
              <a:spcBef>
                <a:spcPts val="1000"/>
              </a:spcBef>
              <a:spcAft>
                <a:spcPts val="0"/>
              </a:spcAft>
              <a:buNone/>
            </a:pPr>
            <a:br>
              <a:rPr lang="en">
                <a:latin typeface="Mali"/>
                <a:ea typeface="Mali"/>
                <a:cs typeface="Mali"/>
                <a:sym typeface="Mali"/>
              </a:rPr>
            </a:br>
            <a:br>
              <a:rPr lang="en">
                <a:latin typeface="Mali"/>
                <a:ea typeface="Mali"/>
                <a:cs typeface="Mali"/>
                <a:sym typeface="Mali"/>
              </a:rPr>
            </a:br>
            <a:endParaRPr>
              <a:latin typeface="Mali"/>
              <a:ea typeface="Mali"/>
              <a:cs typeface="Mali"/>
              <a:sym typeface="Mali"/>
            </a:endParaRPr>
          </a:p>
          <a:p>
            <a:pPr marL="0" lvl="0" indent="0" algn="l" rtl="0">
              <a:spcBef>
                <a:spcPts val="1000"/>
              </a:spcBef>
              <a:spcAft>
                <a:spcPts val="1000"/>
              </a:spcAft>
              <a:buNone/>
            </a:pPr>
            <a:endParaRPr>
              <a:latin typeface="Mali"/>
              <a:ea typeface="Mali"/>
              <a:cs typeface="Mali"/>
              <a:sym typeface="Mali"/>
            </a:endParaRPr>
          </a:p>
        </p:txBody>
      </p:sp>
      <p:sp>
        <p:nvSpPr>
          <p:cNvPr id="967" name="Google Shape;967;p3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968" name="Google Shape;968;p39"/>
          <p:cNvPicPr preferRelativeResize="0"/>
          <p:nvPr/>
        </p:nvPicPr>
        <p:blipFill rotWithShape="1">
          <a:blip r:embed="rId3">
            <a:alphaModFix/>
          </a:blip>
          <a:srcRect b="7407"/>
          <a:stretch/>
        </p:blipFill>
        <p:spPr>
          <a:xfrm>
            <a:off x="591850" y="1315450"/>
            <a:ext cx="2314475" cy="2100224"/>
          </a:xfrm>
          <a:prstGeom prst="rect">
            <a:avLst/>
          </a:prstGeom>
          <a:noFill/>
          <a:ln>
            <a:noFill/>
          </a:ln>
        </p:spPr>
      </p:pic>
      <p:pic>
        <p:nvPicPr>
          <p:cNvPr id="969" name="Google Shape;969;p39"/>
          <p:cNvPicPr preferRelativeResize="0"/>
          <p:nvPr/>
        </p:nvPicPr>
        <p:blipFill rotWithShape="1">
          <a:blip r:embed="rId4">
            <a:alphaModFix/>
          </a:blip>
          <a:srcRect l="25808" r="10920" b="20012"/>
          <a:stretch/>
        </p:blipFill>
        <p:spPr>
          <a:xfrm>
            <a:off x="6012400" y="1660150"/>
            <a:ext cx="2466875" cy="2268175"/>
          </a:xfrm>
          <a:prstGeom prst="rect">
            <a:avLst/>
          </a:prstGeom>
          <a:noFill/>
          <a:ln>
            <a:noFill/>
          </a:ln>
        </p:spPr>
      </p:pic>
      <p:pic>
        <p:nvPicPr>
          <p:cNvPr id="970" name="Google Shape;970;p39"/>
          <p:cNvPicPr preferRelativeResize="0"/>
          <p:nvPr/>
        </p:nvPicPr>
        <p:blipFill>
          <a:blip r:embed="rId5">
            <a:alphaModFix/>
          </a:blip>
          <a:stretch>
            <a:fillRect/>
          </a:stretch>
        </p:blipFill>
        <p:spPr>
          <a:xfrm flipH="1">
            <a:off x="1288400" y="3415675"/>
            <a:ext cx="1215903" cy="1085349"/>
          </a:xfrm>
          <a:prstGeom prst="rect">
            <a:avLst/>
          </a:prstGeom>
          <a:noFill/>
          <a:ln>
            <a:noFill/>
          </a:ln>
        </p:spPr>
      </p:pic>
      <p:sp>
        <p:nvSpPr>
          <p:cNvPr id="971" name="Google Shape;971;p39"/>
          <p:cNvSpPr/>
          <p:nvPr/>
        </p:nvSpPr>
        <p:spPr>
          <a:xfrm>
            <a:off x="3765250" y="1924600"/>
            <a:ext cx="1867636" cy="2744367"/>
          </a:xfrm>
          <a:custGeom>
            <a:avLst/>
            <a:gdLst/>
            <a:ahLst/>
            <a:cxnLst/>
            <a:rect l="l" t="t" r="r" b="b"/>
            <a:pathLst>
              <a:path w="70311" h="97077" extrusionOk="0">
                <a:moveTo>
                  <a:pt x="0" y="0"/>
                </a:moveTo>
                <a:lnTo>
                  <a:pt x="27165" y="10387"/>
                </a:lnTo>
                <a:lnTo>
                  <a:pt x="18776" y="31960"/>
                </a:lnTo>
                <a:lnTo>
                  <a:pt x="35155" y="36754"/>
                </a:lnTo>
                <a:lnTo>
                  <a:pt x="34756" y="69912"/>
                </a:lnTo>
                <a:lnTo>
                  <a:pt x="55929" y="76304"/>
                </a:lnTo>
                <a:lnTo>
                  <a:pt x="55929" y="92283"/>
                </a:lnTo>
                <a:lnTo>
                  <a:pt x="70311" y="97077"/>
                </a:lnTo>
              </a:path>
            </a:pathLst>
          </a:custGeom>
          <a:noFill/>
          <a:ln w="38100" cap="flat" cmpd="sng">
            <a:solidFill>
              <a:srgbClr val="660000"/>
            </a:solidFill>
            <a:prstDash val="dash"/>
            <a:round/>
            <a:headEnd type="none" w="med" len="med"/>
            <a:tailEnd type="none" w="med" len="med"/>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40"/>
          <p:cNvSpPr txBox="1">
            <a:spLocks noGrp="1"/>
          </p:cNvSpPr>
          <p:nvPr>
            <p:ph type="title" idx="4294967295"/>
          </p:nvPr>
        </p:nvSpPr>
        <p:spPr>
          <a:xfrm>
            <a:off x="418425" y="217200"/>
            <a:ext cx="8088300" cy="582600"/>
          </a:xfrm>
          <a:prstGeom prst="rect">
            <a:avLst/>
          </a:prstGeom>
        </p:spPr>
        <p:txBody>
          <a:bodyPr spcFirstLastPara="1" wrap="square" lIns="0" tIns="0" rIns="0" bIns="0" anchor="b" anchorCtr="0">
            <a:noAutofit/>
          </a:bodyPr>
          <a:lstStyle/>
          <a:p>
            <a:pPr marL="0" lvl="0" indent="0" algn="l" rtl="0">
              <a:lnSpc>
                <a:spcPct val="100000"/>
              </a:lnSpc>
              <a:spcBef>
                <a:spcPts val="600"/>
              </a:spcBef>
              <a:spcAft>
                <a:spcPts val="1000"/>
              </a:spcAft>
              <a:buNone/>
            </a:pPr>
            <a:r>
              <a:rPr lang="en" b="1">
                <a:latin typeface="Mali"/>
                <a:ea typeface="Mali"/>
                <a:cs typeface="Mali"/>
                <a:sym typeface="Mali"/>
              </a:rPr>
              <a:t>Remember, to keep germs away, </a:t>
            </a:r>
            <a:r>
              <a:rPr lang="en" sz="3000" b="1">
                <a:latin typeface="Mali"/>
                <a:ea typeface="Mali"/>
                <a:cs typeface="Mali"/>
                <a:sym typeface="Mali"/>
              </a:rPr>
              <a:t>DON’T</a:t>
            </a:r>
            <a:endParaRPr/>
          </a:p>
        </p:txBody>
      </p:sp>
      <p:sp>
        <p:nvSpPr>
          <p:cNvPr id="977" name="Google Shape;977;p40"/>
          <p:cNvSpPr txBox="1">
            <a:spLocks noGrp="1"/>
          </p:cNvSpPr>
          <p:nvPr>
            <p:ph type="body" idx="4294967295"/>
          </p:nvPr>
        </p:nvSpPr>
        <p:spPr>
          <a:xfrm>
            <a:off x="3431850" y="1271700"/>
            <a:ext cx="2661300" cy="40218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sz="2800" b="1">
              <a:solidFill>
                <a:srgbClr val="000000"/>
              </a:solidFill>
              <a:latin typeface="Mali"/>
              <a:ea typeface="Mali"/>
              <a:cs typeface="Mali"/>
              <a:sym typeface="Mali"/>
            </a:endParaRPr>
          </a:p>
          <a:p>
            <a:pPr marL="457200" lvl="0" indent="0" algn="l" rtl="0">
              <a:spcBef>
                <a:spcPts val="1000"/>
              </a:spcBef>
              <a:spcAft>
                <a:spcPts val="0"/>
              </a:spcAft>
              <a:buNone/>
            </a:pPr>
            <a:endParaRPr sz="2800">
              <a:solidFill>
                <a:srgbClr val="000000"/>
              </a:solidFill>
              <a:latin typeface="Mali"/>
              <a:ea typeface="Mali"/>
              <a:cs typeface="Mali"/>
              <a:sym typeface="Mali"/>
            </a:endParaRPr>
          </a:p>
          <a:p>
            <a:pPr marL="0" lvl="0" indent="0" algn="l" rtl="0">
              <a:spcBef>
                <a:spcPts val="1000"/>
              </a:spcBef>
              <a:spcAft>
                <a:spcPts val="0"/>
              </a:spcAft>
              <a:buNone/>
            </a:pPr>
            <a:endParaRPr sz="2800">
              <a:solidFill>
                <a:srgbClr val="000000"/>
              </a:solidFill>
              <a:latin typeface="Mali"/>
              <a:ea typeface="Mali"/>
              <a:cs typeface="Mali"/>
              <a:sym typeface="Mali"/>
            </a:endParaRPr>
          </a:p>
          <a:p>
            <a:pPr marL="457200" lvl="0" indent="0" algn="l" rtl="0">
              <a:spcBef>
                <a:spcPts val="1000"/>
              </a:spcBef>
              <a:spcAft>
                <a:spcPts val="0"/>
              </a:spcAft>
              <a:buNone/>
            </a:pPr>
            <a:endParaRPr sz="2800">
              <a:solidFill>
                <a:srgbClr val="000000"/>
              </a:solidFill>
              <a:latin typeface="Mali"/>
              <a:ea typeface="Mali"/>
              <a:cs typeface="Mali"/>
              <a:sym typeface="Mali"/>
            </a:endParaRPr>
          </a:p>
          <a:p>
            <a:pPr marL="457200" lvl="0" indent="0" algn="l" rtl="0">
              <a:spcBef>
                <a:spcPts val="1000"/>
              </a:spcBef>
              <a:spcAft>
                <a:spcPts val="0"/>
              </a:spcAft>
              <a:buNone/>
            </a:pPr>
            <a:endParaRPr sz="2800">
              <a:solidFill>
                <a:srgbClr val="000000"/>
              </a:solidFill>
              <a:latin typeface="Mali"/>
              <a:ea typeface="Mali"/>
              <a:cs typeface="Mali"/>
              <a:sym typeface="Mali"/>
            </a:endParaRPr>
          </a:p>
          <a:p>
            <a:pPr marL="0" lvl="0" indent="0" algn="l" rtl="0">
              <a:spcBef>
                <a:spcPts val="1000"/>
              </a:spcBef>
              <a:spcAft>
                <a:spcPts val="1000"/>
              </a:spcAft>
              <a:buNone/>
            </a:pPr>
            <a:r>
              <a:rPr lang="en" sz="2800" b="1">
                <a:solidFill>
                  <a:srgbClr val="000000"/>
                </a:solidFill>
                <a:latin typeface="Mali"/>
                <a:ea typeface="Mali"/>
                <a:cs typeface="Mali"/>
                <a:sym typeface="Mali"/>
              </a:rPr>
              <a:t> </a:t>
            </a:r>
            <a:endParaRPr sz="2800" b="1">
              <a:solidFill>
                <a:srgbClr val="000000"/>
              </a:solidFill>
              <a:latin typeface="Mali"/>
              <a:ea typeface="Mali"/>
              <a:cs typeface="Mali"/>
              <a:sym typeface="Mali"/>
            </a:endParaRPr>
          </a:p>
        </p:txBody>
      </p:sp>
      <p:sp>
        <p:nvSpPr>
          <p:cNvPr id="978" name="Google Shape;978;p4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979" name="Google Shape;979;p40"/>
          <p:cNvPicPr preferRelativeResize="0"/>
          <p:nvPr/>
        </p:nvPicPr>
        <p:blipFill>
          <a:blip r:embed="rId3">
            <a:alphaModFix/>
          </a:blip>
          <a:stretch>
            <a:fillRect/>
          </a:stretch>
        </p:blipFill>
        <p:spPr>
          <a:xfrm>
            <a:off x="480875" y="1169618"/>
            <a:ext cx="2060550" cy="2197907"/>
          </a:xfrm>
          <a:prstGeom prst="rect">
            <a:avLst/>
          </a:prstGeom>
          <a:noFill/>
          <a:ln>
            <a:noFill/>
          </a:ln>
          <a:effectLst>
            <a:outerShdw blurRad="57150" dist="66675" dir="4080000" algn="bl" rotWithShape="0">
              <a:srgbClr val="000000">
                <a:alpha val="63000"/>
              </a:srgbClr>
            </a:outerShdw>
          </a:effectLst>
        </p:spPr>
      </p:pic>
      <p:sp>
        <p:nvSpPr>
          <p:cNvPr id="980" name="Google Shape;980;p40"/>
          <p:cNvSpPr/>
          <p:nvPr/>
        </p:nvSpPr>
        <p:spPr>
          <a:xfrm>
            <a:off x="938300" y="2980950"/>
            <a:ext cx="1145700" cy="1145700"/>
          </a:xfrm>
          <a:prstGeom prst="mathMultiply">
            <a:avLst>
              <a:gd name="adj1" fmla="val 23520"/>
            </a:avLst>
          </a:prstGeom>
          <a:solidFill>
            <a:srgbClr val="FF0000"/>
          </a:solidFill>
          <a:ln w="9525" cap="flat" cmpd="sng">
            <a:solidFill>
              <a:srgbClr val="59BB00"/>
            </a:solidFill>
            <a:prstDash val="solid"/>
            <a:round/>
            <a:headEnd type="none" w="sm" len="sm"/>
            <a:tailEnd type="none" w="sm" len="sm"/>
          </a:ln>
          <a:effectLst>
            <a:outerShdw blurRad="57150" dist="66675" dir="4080000" algn="bl" rotWithShape="0">
              <a:srgbClr val="000000">
                <a:alpha val="6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0"/>
          <p:cNvSpPr txBox="1"/>
          <p:nvPr/>
        </p:nvSpPr>
        <p:spPr>
          <a:xfrm>
            <a:off x="222050" y="3964875"/>
            <a:ext cx="2578200" cy="8565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1000"/>
              </a:spcAft>
              <a:buNone/>
            </a:pPr>
            <a:r>
              <a:rPr lang="en" sz="2000" b="1">
                <a:latin typeface="Mali"/>
                <a:ea typeface="Mali"/>
                <a:cs typeface="Mali"/>
                <a:sym typeface="Mali"/>
              </a:rPr>
              <a:t>Don’t pick your nose.</a:t>
            </a:r>
            <a:endParaRPr sz="2000" b="1">
              <a:latin typeface="Nunito"/>
              <a:ea typeface="Nunito"/>
              <a:cs typeface="Nunito"/>
              <a:sym typeface="Nunito"/>
            </a:endParaRPr>
          </a:p>
        </p:txBody>
      </p:sp>
      <p:pic>
        <p:nvPicPr>
          <p:cNvPr id="982" name="Google Shape;982;p40"/>
          <p:cNvPicPr preferRelativeResize="0"/>
          <p:nvPr/>
        </p:nvPicPr>
        <p:blipFill rotWithShape="1">
          <a:blip r:embed="rId4">
            <a:alphaModFix/>
          </a:blip>
          <a:srcRect b="8147"/>
          <a:stretch/>
        </p:blipFill>
        <p:spPr>
          <a:xfrm>
            <a:off x="3038638" y="1352163"/>
            <a:ext cx="2578150" cy="1985228"/>
          </a:xfrm>
          <a:prstGeom prst="rect">
            <a:avLst/>
          </a:prstGeom>
          <a:noFill/>
          <a:ln>
            <a:noFill/>
          </a:ln>
          <a:effectLst>
            <a:outerShdw blurRad="57150" dist="19050" dir="5400000" algn="bl" rotWithShape="0">
              <a:srgbClr val="000000">
                <a:alpha val="50000"/>
              </a:srgbClr>
            </a:outerShdw>
          </a:effectLst>
        </p:spPr>
      </p:pic>
      <p:sp>
        <p:nvSpPr>
          <p:cNvPr id="983" name="Google Shape;983;p40"/>
          <p:cNvSpPr/>
          <p:nvPr/>
        </p:nvSpPr>
        <p:spPr>
          <a:xfrm>
            <a:off x="3768138" y="2980950"/>
            <a:ext cx="1145700" cy="1145700"/>
          </a:xfrm>
          <a:prstGeom prst="mathMultiply">
            <a:avLst>
              <a:gd name="adj1" fmla="val 23520"/>
            </a:avLst>
          </a:prstGeom>
          <a:solidFill>
            <a:srgbClr val="FF0000"/>
          </a:solidFill>
          <a:ln w="9525" cap="flat" cmpd="sng">
            <a:solidFill>
              <a:srgbClr val="59BB00"/>
            </a:solidFill>
            <a:prstDash val="solid"/>
            <a:round/>
            <a:headEnd type="none" w="sm" len="sm"/>
            <a:tailEnd type="none" w="sm" len="sm"/>
          </a:ln>
          <a:effectLst>
            <a:outerShdw blurRad="57150" dist="66675" dir="4080000" algn="bl" rotWithShape="0">
              <a:srgbClr val="000000">
                <a:alpha val="6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txBox="1"/>
          <p:nvPr/>
        </p:nvSpPr>
        <p:spPr>
          <a:xfrm>
            <a:off x="3830775" y="4983150"/>
            <a:ext cx="6873900" cy="8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Light"/>
              <a:ea typeface="Nunito Light"/>
              <a:cs typeface="Nunito Light"/>
              <a:sym typeface="Nunito Light"/>
            </a:endParaRPr>
          </a:p>
        </p:txBody>
      </p:sp>
      <p:sp>
        <p:nvSpPr>
          <p:cNvPr id="985" name="Google Shape;985;p40"/>
          <p:cNvSpPr txBox="1"/>
          <p:nvPr/>
        </p:nvSpPr>
        <p:spPr>
          <a:xfrm>
            <a:off x="2993024" y="3992175"/>
            <a:ext cx="2578200" cy="801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1000"/>
              </a:spcAft>
              <a:buNone/>
            </a:pPr>
            <a:r>
              <a:rPr lang="en" sz="2000" b="1">
                <a:latin typeface="Mali"/>
                <a:ea typeface="Mali"/>
                <a:cs typeface="Mali"/>
                <a:sym typeface="Mali"/>
              </a:rPr>
              <a:t>Don’t rub your eyes.</a:t>
            </a:r>
            <a:endParaRPr sz="2400">
              <a:latin typeface="Nunito Light"/>
              <a:ea typeface="Nunito Light"/>
              <a:cs typeface="Nunito Light"/>
              <a:sym typeface="Nunito Light"/>
            </a:endParaRPr>
          </a:p>
        </p:txBody>
      </p:sp>
      <p:sp>
        <p:nvSpPr>
          <p:cNvPr id="986" name="Google Shape;986;p40"/>
          <p:cNvSpPr txBox="1"/>
          <p:nvPr/>
        </p:nvSpPr>
        <p:spPr>
          <a:xfrm>
            <a:off x="5763975" y="1608125"/>
            <a:ext cx="3227700" cy="26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Light"/>
              <a:ea typeface="Nunito Light"/>
              <a:cs typeface="Nunito Light"/>
              <a:sym typeface="Nunito Light"/>
            </a:endParaRPr>
          </a:p>
        </p:txBody>
      </p:sp>
      <p:pic>
        <p:nvPicPr>
          <p:cNvPr id="987" name="Google Shape;987;p40"/>
          <p:cNvPicPr preferRelativeResize="0"/>
          <p:nvPr/>
        </p:nvPicPr>
        <p:blipFill rotWithShape="1">
          <a:blip r:embed="rId5">
            <a:alphaModFix/>
          </a:blip>
          <a:srcRect l="13770" t="4499" b="21732"/>
          <a:stretch/>
        </p:blipFill>
        <p:spPr>
          <a:xfrm>
            <a:off x="6251680" y="1089188"/>
            <a:ext cx="2032094" cy="2358776"/>
          </a:xfrm>
          <a:prstGeom prst="rect">
            <a:avLst/>
          </a:prstGeom>
          <a:noFill/>
          <a:ln>
            <a:noFill/>
          </a:ln>
          <a:effectLst>
            <a:outerShdw blurRad="57150" dist="19050" dir="5400000" algn="bl" rotWithShape="0">
              <a:srgbClr val="000000">
                <a:alpha val="50000"/>
              </a:srgbClr>
            </a:outerShdw>
          </a:effectLst>
        </p:spPr>
      </p:pic>
      <p:sp>
        <p:nvSpPr>
          <p:cNvPr id="988" name="Google Shape;988;p40"/>
          <p:cNvSpPr/>
          <p:nvPr/>
        </p:nvSpPr>
        <p:spPr>
          <a:xfrm>
            <a:off x="6653700" y="2980950"/>
            <a:ext cx="1145700" cy="1145700"/>
          </a:xfrm>
          <a:prstGeom prst="mathMultiply">
            <a:avLst>
              <a:gd name="adj1" fmla="val 23520"/>
            </a:avLst>
          </a:prstGeom>
          <a:solidFill>
            <a:srgbClr val="FF0000"/>
          </a:solidFill>
          <a:ln w="9525" cap="flat" cmpd="sng">
            <a:solidFill>
              <a:srgbClr val="59BB00"/>
            </a:solidFill>
            <a:prstDash val="solid"/>
            <a:round/>
            <a:headEnd type="none" w="sm" len="sm"/>
            <a:tailEnd type="none" w="sm" len="sm"/>
          </a:ln>
          <a:effectLst>
            <a:outerShdw blurRad="57150" dist="66675" dir="4080000" algn="bl" rotWithShape="0">
              <a:srgbClr val="000000">
                <a:alpha val="6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0"/>
          <p:cNvSpPr txBox="1"/>
          <p:nvPr/>
        </p:nvSpPr>
        <p:spPr>
          <a:xfrm>
            <a:off x="6088725" y="3992175"/>
            <a:ext cx="2578200" cy="801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1000"/>
              </a:spcAft>
              <a:buNone/>
            </a:pPr>
            <a:r>
              <a:rPr lang="en" sz="2000" b="1">
                <a:latin typeface="Mali"/>
                <a:ea typeface="Mali"/>
                <a:cs typeface="Mali"/>
                <a:sym typeface="Mali"/>
              </a:rPr>
              <a:t>Don’t put fingers in your mouth.</a:t>
            </a: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41"/>
          <p:cNvSpPr txBox="1">
            <a:spLocks noGrp="1"/>
          </p:cNvSpPr>
          <p:nvPr>
            <p:ph type="body" idx="4294967295"/>
          </p:nvPr>
        </p:nvSpPr>
        <p:spPr>
          <a:xfrm>
            <a:off x="761200" y="192400"/>
            <a:ext cx="7530300" cy="401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latin typeface="Mali"/>
                <a:ea typeface="Mali"/>
                <a:cs typeface="Mali"/>
                <a:sym typeface="Mali"/>
              </a:rPr>
              <a:t>Do:</a:t>
            </a:r>
            <a:endParaRPr sz="3000" b="1">
              <a:latin typeface="Mali"/>
              <a:ea typeface="Mali"/>
              <a:cs typeface="Mali"/>
              <a:sym typeface="Mali"/>
            </a:endParaRPr>
          </a:p>
          <a:p>
            <a:pPr marL="0" lvl="0" indent="0" algn="l" rtl="0">
              <a:spcBef>
                <a:spcPts val="0"/>
              </a:spcBef>
              <a:spcAft>
                <a:spcPts val="0"/>
              </a:spcAft>
              <a:buNone/>
            </a:pPr>
            <a:endParaRPr b="1">
              <a:solidFill>
                <a:srgbClr val="000000"/>
              </a:solidFill>
              <a:latin typeface="Mali"/>
              <a:ea typeface="Mali"/>
              <a:cs typeface="Mali"/>
              <a:sym typeface="Mali"/>
            </a:endParaRPr>
          </a:p>
          <a:p>
            <a:pPr marL="914400" lvl="0" indent="-381000" algn="l" rtl="0">
              <a:lnSpc>
                <a:spcPct val="115000"/>
              </a:lnSpc>
              <a:spcBef>
                <a:spcPts val="0"/>
              </a:spcBef>
              <a:spcAft>
                <a:spcPts val="0"/>
              </a:spcAft>
              <a:buClr>
                <a:srgbClr val="000000"/>
              </a:buClr>
              <a:buSzPts val="2400"/>
              <a:buFont typeface="Mali"/>
              <a:buChar char="●"/>
            </a:pPr>
            <a:r>
              <a:rPr lang="en">
                <a:solidFill>
                  <a:srgbClr val="000000"/>
                </a:solidFill>
                <a:latin typeface="Mali"/>
                <a:ea typeface="Mali"/>
                <a:cs typeface="Mali"/>
                <a:sym typeface="Mali"/>
              </a:rPr>
              <a:t>Wash your hands with soap for 20 seconds.</a:t>
            </a:r>
            <a:endParaRPr>
              <a:solidFill>
                <a:srgbClr val="000000"/>
              </a:solidFill>
              <a:latin typeface="Mali"/>
              <a:ea typeface="Mali"/>
              <a:cs typeface="Mali"/>
              <a:sym typeface="Mali"/>
            </a:endParaRPr>
          </a:p>
          <a:p>
            <a:pPr marL="914400" lvl="0" indent="-381000" algn="l" rtl="0">
              <a:lnSpc>
                <a:spcPct val="115000"/>
              </a:lnSpc>
              <a:spcBef>
                <a:spcPts val="0"/>
              </a:spcBef>
              <a:spcAft>
                <a:spcPts val="0"/>
              </a:spcAft>
              <a:buClr>
                <a:srgbClr val="000000"/>
              </a:buClr>
              <a:buSzPts val="2400"/>
              <a:buFont typeface="Mali"/>
              <a:buChar char="●"/>
            </a:pPr>
            <a:r>
              <a:rPr lang="en">
                <a:solidFill>
                  <a:srgbClr val="000000"/>
                </a:solidFill>
                <a:latin typeface="Mali"/>
                <a:ea typeface="Mali"/>
                <a:cs typeface="Mali"/>
                <a:sym typeface="Mali"/>
              </a:rPr>
              <a:t>Sneeze and cough inside your elbow.</a:t>
            </a:r>
            <a:endParaRPr>
              <a:solidFill>
                <a:srgbClr val="000000"/>
              </a:solidFill>
              <a:latin typeface="Mali"/>
              <a:ea typeface="Mali"/>
              <a:cs typeface="Mali"/>
              <a:sym typeface="Mali"/>
            </a:endParaRPr>
          </a:p>
          <a:p>
            <a:pPr marL="914400" lvl="0" indent="-381000" algn="l" rtl="0">
              <a:lnSpc>
                <a:spcPct val="115000"/>
              </a:lnSpc>
              <a:spcBef>
                <a:spcPts val="0"/>
              </a:spcBef>
              <a:spcAft>
                <a:spcPts val="0"/>
              </a:spcAft>
              <a:buClr>
                <a:srgbClr val="000000"/>
              </a:buClr>
              <a:buSzPts val="2400"/>
              <a:buFont typeface="Mali"/>
              <a:buChar char="●"/>
            </a:pPr>
            <a:r>
              <a:rPr lang="en">
                <a:solidFill>
                  <a:srgbClr val="000000"/>
                </a:solidFill>
                <a:latin typeface="Mali"/>
                <a:ea typeface="Mali"/>
                <a:cs typeface="Mali"/>
                <a:sym typeface="Mali"/>
              </a:rPr>
              <a:t>Keep hands away from your face.</a:t>
            </a:r>
            <a:endParaRPr>
              <a:solidFill>
                <a:srgbClr val="000000"/>
              </a:solidFill>
              <a:latin typeface="Mali"/>
              <a:ea typeface="Mali"/>
              <a:cs typeface="Mali"/>
              <a:sym typeface="Mali"/>
            </a:endParaRPr>
          </a:p>
          <a:p>
            <a:pPr marL="914400" lvl="0" indent="-381000" algn="l" rtl="0">
              <a:lnSpc>
                <a:spcPct val="115000"/>
              </a:lnSpc>
              <a:spcBef>
                <a:spcPts val="0"/>
              </a:spcBef>
              <a:spcAft>
                <a:spcPts val="0"/>
              </a:spcAft>
              <a:buClr>
                <a:srgbClr val="000000"/>
              </a:buClr>
              <a:buSzPts val="2400"/>
              <a:buFont typeface="Mali"/>
              <a:buChar char="●"/>
            </a:pPr>
            <a:r>
              <a:rPr lang="en">
                <a:solidFill>
                  <a:srgbClr val="000000"/>
                </a:solidFill>
                <a:latin typeface="Mali"/>
                <a:ea typeface="Mali"/>
                <a:cs typeface="Mali"/>
                <a:sym typeface="Mali"/>
              </a:rPr>
              <a:t>Keep away from people who are sick.</a:t>
            </a:r>
            <a:endParaRPr>
              <a:solidFill>
                <a:srgbClr val="000000"/>
              </a:solidFill>
              <a:latin typeface="Mali"/>
              <a:ea typeface="Mali"/>
              <a:cs typeface="Mali"/>
              <a:sym typeface="Mali"/>
            </a:endParaRPr>
          </a:p>
        </p:txBody>
      </p:sp>
      <p:sp>
        <p:nvSpPr>
          <p:cNvPr id="995" name="Google Shape;995;p4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27</a:t>
            </a:fld>
            <a:endParaRPr/>
          </a:p>
        </p:txBody>
      </p:sp>
      <p:pic>
        <p:nvPicPr>
          <p:cNvPr id="996" name="Google Shape;996;p41"/>
          <p:cNvPicPr preferRelativeResize="0"/>
          <p:nvPr/>
        </p:nvPicPr>
        <p:blipFill>
          <a:blip r:embed="rId3">
            <a:alphaModFix/>
          </a:blip>
          <a:stretch>
            <a:fillRect/>
          </a:stretch>
        </p:blipFill>
        <p:spPr>
          <a:xfrm>
            <a:off x="2621500" y="2961500"/>
            <a:ext cx="1667775" cy="1335925"/>
          </a:xfrm>
          <a:prstGeom prst="rect">
            <a:avLst/>
          </a:prstGeom>
          <a:noFill/>
          <a:ln>
            <a:noFill/>
          </a:ln>
        </p:spPr>
      </p:pic>
      <p:pic>
        <p:nvPicPr>
          <p:cNvPr id="997" name="Google Shape;997;p41"/>
          <p:cNvPicPr preferRelativeResize="0"/>
          <p:nvPr/>
        </p:nvPicPr>
        <p:blipFill>
          <a:blip r:embed="rId4">
            <a:alphaModFix/>
          </a:blip>
          <a:stretch>
            <a:fillRect/>
          </a:stretch>
        </p:blipFill>
        <p:spPr>
          <a:xfrm>
            <a:off x="495575" y="2942625"/>
            <a:ext cx="1335925" cy="1335925"/>
          </a:xfrm>
          <a:prstGeom prst="rect">
            <a:avLst/>
          </a:prstGeom>
          <a:noFill/>
          <a:ln>
            <a:noFill/>
          </a:ln>
        </p:spPr>
      </p:pic>
      <p:pic>
        <p:nvPicPr>
          <p:cNvPr id="998" name="Google Shape;998;p41"/>
          <p:cNvPicPr preferRelativeResize="0"/>
          <p:nvPr/>
        </p:nvPicPr>
        <p:blipFill rotWithShape="1">
          <a:blip r:embed="rId5">
            <a:alphaModFix/>
          </a:blip>
          <a:srcRect l="20484" t="17722" r="20987" b="28767"/>
          <a:stretch/>
        </p:blipFill>
        <p:spPr>
          <a:xfrm>
            <a:off x="1524950" y="4054750"/>
            <a:ext cx="728375" cy="719199"/>
          </a:xfrm>
          <a:prstGeom prst="rect">
            <a:avLst/>
          </a:prstGeom>
          <a:noFill/>
          <a:ln>
            <a:noFill/>
          </a:ln>
        </p:spPr>
      </p:pic>
      <p:pic>
        <p:nvPicPr>
          <p:cNvPr id="999" name="Google Shape;999;p41"/>
          <p:cNvPicPr preferRelativeResize="0"/>
          <p:nvPr/>
        </p:nvPicPr>
        <p:blipFill>
          <a:blip r:embed="rId6">
            <a:alphaModFix/>
          </a:blip>
          <a:stretch>
            <a:fillRect/>
          </a:stretch>
        </p:blipFill>
        <p:spPr>
          <a:xfrm>
            <a:off x="5079274" y="2842747"/>
            <a:ext cx="1221737" cy="1659238"/>
          </a:xfrm>
          <a:prstGeom prst="rect">
            <a:avLst/>
          </a:prstGeom>
          <a:noFill/>
          <a:ln>
            <a:noFill/>
          </a:ln>
        </p:spPr>
      </p:pic>
      <p:pic>
        <p:nvPicPr>
          <p:cNvPr id="1000" name="Google Shape;1000;p41"/>
          <p:cNvPicPr preferRelativeResize="0"/>
          <p:nvPr/>
        </p:nvPicPr>
        <p:blipFill rotWithShape="1">
          <a:blip r:embed="rId5">
            <a:alphaModFix/>
          </a:blip>
          <a:srcRect l="20484" t="17722" r="20987" b="28767"/>
          <a:stretch/>
        </p:blipFill>
        <p:spPr>
          <a:xfrm>
            <a:off x="3955963" y="4054750"/>
            <a:ext cx="728375" cy="719199"/>
          </a:xfrm>
          <a:prstGeom prst="rect">
            <a:avLst/>
          </a:prstGeom>
          <a:noFill/>
          <a:ln>
            <a:noFill/>
          </a:ln>
        </p:spPr>
      </p:pic>
      <p:pic>
        <p:nvPicPr>
          <p:cNvPr id="1001" name="Google Shape;1001;p41"/>
          <p:cNvPicPr preferRelativeResize="0"/>
          <p:nvPr/>
        </p:nvPicPr>
        <p:blipFill rotWithShape="1">
          <a:blip r:embed="rId5">
            <a:alphaModFix/>
          </a:blip>
          <a:srcRect l="20484" t="17722" r="20987" b="28767"/>
          <a:stretch/>
        </p:blipFill>
        <p:spPr>
          <a:xfrm>
            <a:off x="6016100" y="4054750"/>
            <a:ext cx="728375" cy="719199"/>
          </a:xfrm>
          <a:prstGeom prst="rect">
            <a:avLst/>
          </a:prstGeom>
          <a:noFill/>
          <a:ln>
            <a:noFill/>
          </a:ln>
        </p:spPr>
      </p:pic>
      <p:pic>
        <p:nvPicPr>
          <p:cNvPr id="1002" name="Google Shape;1002;p41"/>
          <p:cNvPicPr preferRelativeResize="0"/>
          <p:nvPr/>
        </p:nvPicPr>
        <p:blipFill rotWithShape="1">
          <a:blip r:embed="rId7">
            <a:alphaModFix/>
          </a:blip>
          <a:srcRect l="25808" r="10920" b="20012"/>
          <a:stretch/>
        </p:blipFill>
        <p:spPr>
          <a:xfrm>
            <a:off x="7649700" y="2842750"/>
            <a:ext cx="895425" cy="823300"/>
          </a:xfrm>
          <a:prstGeom prst="rect">
            <a:avLst/>
          </a:prstGeom>
          <a:noFill/>
          <a:ln>
            <a:noFill/>
          </a:ln>
        </p:spPr>
      </p:pic>
      <p:pic>
        <p:nvPicPr>
          <p:cNvPr id="1003" name="Google Shape;1003;p41"/>
          <p:cNvPicPr preferRelativeResize="0"/>
          <p:nvPr/>
        </p:nvPicPr>
        <p:blipFill>
          <a:blip r:embed="rId8">
            <a:alphaModFix/>
          </a:blip>
          <a:stretch>
            <a:fillRect/>
          </a:stretch>
        </p:blipFill>
        <p:spPr>
          <a:xfrm>
            <a:off x="7139325" y="3834108"/>
            <a:ext cx="895425" cy="717818"/>
          </a:xfrm>
          <a:prstGeom prst="rect">
            <a:avLst/>
          </a:prstGeom>
          <a:noFill/>
          <a:ln>
            <a:noFill/>
          </a:ln>
        </p:spPr>
      </p:pic>
      <p:pic>
        <p:nvPicPr>
          <p:cNvPr id="1004" name="Google Shape;1004;p41"/>
          <p:cNvPicPr preferRelativeResize="0"/>
          <p:nvPr/>
        </p:nvPicPr>
        <p:blipFill rotWithShape="1">
          <a:blip r:embed="rId5">
            <a:alphaModFix/>
          </a:blip>
          <a:srcRect l="20484" t="17722" r="20987" b="28767"/>
          <a:stretch/>
        </p:blipFill>
        <p:spPr>
          <a:xfrm>
            <a:off x="7974825" y="4054750"/>
            <a:ext cx="728375" cy="719199"/>
          </a:xfrm>
          <a:prstGeom prst="rect">
            <a:avLst/>
          </a:prstGeom>
          <a:noFill/>
          <a:ln>
            <a:noFill/>
          </a:ln>
        </p:spPr>
      </p:pic>
      <p:sp>
        <p:nvSpPr>
          <p:cNvPr id="1005" name="Google Shape;1005;p41"/>
          <p:cNvSpPr/>
          <p:nvPr/>
        </p:nvSpPr>
        <p:spPr>
          <a:xfrm>
            <a:off x="7350700" y="3725300"/>
            <a:ext cx="799000" cy="179779"/>
          </a:xfrm>
          <a:custGeom>
            <a:avLst/>
            <a:gdLst/>
            <a:ahLst/>
            <a:cxnLst/>
            <a:rect l="l" t="t" r="r" b="b"/>
            <a:pathLst>
              <a:path w="31960" h="8789" extrusionOk="0">
                <a:moveTo>
                  <a:pt x="0" y="1997"/>
                </a:moveTo>
                <a:lnTo>
                  <a:pt x="6792" y="0"/>
                </a:lnTo>
                <a:lnTo>
                  <a:pt x="6792" y="4794"/>
                </a:lnTo>
                <a:lnTo>
                  <a:pt x="19975" y="3995"/>
                </a:lnTo>
                <a:lnTo>
                  <a:pt x="26367" y="8789"/>
                </a:lnTo>
                <a:lnTo>
                  <a:pt x="31960" y="5992"/>
                </a:lnTo>
              </a:path>
            </a:pathLst>
          </a:custGeom>
          <a:noFill/>
          <a:ln w="19050" cap="flat" cmpd="sng">
            <a:solidFill>
              <a:srgbClr val="660000"/>
            </a:solidFill>
            <a:prstDash val="dash"/>
            <a:round/>
            <a:headEnd type="none" w="med" len="med"/>
            <a:tailEnd type="none" w="med" len="med"/>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42"/>
          <p:cNvSpPr txBox="1">
            <a:spLocks noGrp="1"/>
          </p:cNvSpPr>
          <p:nvPr>
            <p:ph type="title" idx="4294967295"/>
          </p:nvPr>
        </p:nvSpPr>
        <p:spPr>
          <a:xfrm>
            <a:off x="501050" y="250350"/>
            <a:ext cx="7177800" cy="546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Let’s Review!</a:t>
            </a:r>
            <a:endParaRPr sz="3000"/>
          </a:p>
        </p:txBody>
      </p:sp>
      <p:sp>
        <p:nvSpPr>
          <p:cNvPr id="1011" name="Google Shape;1011;p42"/>
          <p:cNvSpPr txBox="1">
            <a:spLocks noGrp="1"/>
          </p:cNvSpPr>
          <p:nvPr>
            <p:ph type="body" idx="4294967295"/>
          </p:nvPr>
        </p:nvSpPr>
        <p:spPr>
          <a:xfrm>
            <a:off x="333375" y="1270000"/>
            <a:ext cx="3501900" cy="3420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400" i="1">
                <a:latin typeface="Mali"/>
                <a:ea typeface="Mali"/>
                <a:cs typeface="Mali"/>
                <a:sym typeface="Mali"/>
              </a:rPr>
              <a:t>What are 3 </a:t>
            </a:r>
            <a:r>
              <a:rPr lang="en" sz="2400" i="1" u="sng">
                <a:latin typeface="Mali"/>
                <a:ea typeface="Mali"/>
                <a:cs typeface="Mali"/>
                <a:sym typeface="Mali"/>
              </a:rPr>
              <a:t>Don’ts</a:t>
            </a:r>
            <a:r>
              <a:rPr lang="en" sz="2400" i="1">
                <a:latin typeface="Mali"/>
                <a:ea typeface="Mali"/>
                <a:cs typeface="Mali"/>
                <a:sym typeface="Mali"/>
              </a:rPr>
              <a:t>?</a:t>
            </a:r>
            <a:endParaRPr sz="2400" i="1">
              <a:latin typeface="Mali"/>
              <a:ea typeface="Mali"/>
              <a:cs typeface="Mali"/>
              <a:sym typeface="Mali"/>
            </a:endParaRPr>
          </a:p>
          <a:p>
            <a:pPr marL="457200" lvl="0" indent="-381000" algn="l" rtl="0">
              <a:spcBef>
                <a:spcPts val="1000"/>
              </a:spcBef>
              <a:spcAft>
                <a:spcPts val="0"/>
              </a:spcAft>
              <a:buClr>
                <a:srgbClr val="FF0000"/>
              </a:buClr>
              <a:buSzPts val="2400"/>
              <a:buFont typeface="Mali"/>
              <a:buAutoNum type="arabicParenR"/>
            </a:pPr>
            <a:r>
              <a:rPr lang="en" sz="2400" i="1">
                <a:solidFill>
                  <a:srgbClr val="FF0000"/>
                </a:solidFill>
                <a:latin typeface="Mali"/>
                <a:ea typeface="Mali"/>
                <a:cs typeface="Mali"/>
                <a:sym typeface="Mali"/>
              </a:rPr>
              <a:t>Don’t touch your</a:t>
            </a:r>
            <a:br>
              <a:rPr lang="en" sz="2400" i="1">
                <a:solidFill>
                  <a:srgbClr val="FF0000"/>
                </a:solidFill>
                <a:latin typeface="Mali"/>
                <a:ea typeface="Mali"/>
                <a:cs typeface="Mali"/>
                <a:sym typeface="Mali"/>
              </a:rPr>
            </a:br>
            <a:r>
              <a:rPr lang="en" sz="2400" i="1">
                <a:solidFill>
                  <a:srgbClr val="FF0000"/>
                </a:solidFill>
                <a:latin typeface="Mali"/>
                <a:ea typeface="Mali"/>
                <a:cs typeface="Mali"/>
                <a:sym typeface="Mali"/>
              </a:rPr>
              <a:t>_________</a:t>
            </a:r>
            <a:endParaRPr sz="2400" i="1">
              <a:solidFill>
                <a:srgbClr val="FF0000"/>
              </a:solidFill>
              <a:latin typeface="Mali"/>
              <a:ea typeface="Mali"/>
              <a:cs typeface="Mali"/>
              <a:sym typeface="Mali"/>
            </a:endParaRPr>
          </a:p>
          <a:p>
            <a:pPr marL="457200" lvl="0" indent="-381000" algn="l" rtl="0">
              <a:spcBef>
                <a:spcPts val="0"/>
              </a:spcBef>
              <a:spcAft>
                <a:spcPts val="0"/>
              </a:spcAft>
              <a:buClr>
                <a:srgbClr val="FF0000"/>
              </a:buClr>
              <a:buSzPts val="2400"/>
              <a:buFont typeface="Mali"/>
              <a:buAutoNum type="arabicParenR"/>
            </a:pPr>
            <a:r>
              <a:rPr lang="en" sz="2400" i="1">
                <a:solidFill>
                  <a:srgbClr val="FF0000"/>
                </a:solidFill>
                <a:latin typeface="Mali"/>
                <a:ea typeface="Mali"/>
                <a:cs typeface="Mali"/>
                <a:sym typeface="Mali"/>
              </a:rPr>
              <a:t>Don’t touch your</a:t>
            </a:r>
            <a:br>
              <a:rPr lang="en" sz="2400" i="1">
                <a:solidFill>
                  <a:srgbClr val="FF0000"/>
                </a:solidFill>
                <a:latin typeface="Mali"/>
                <a:ea typeface="Mali"/>
                <a:cs typeface="Mali"/>
                <a:sym typeface="Mali"/>
              </a:rPr>
            </a:br>
            <a:r>
              <a:rPr lang="en" sz="2400" i="1">
                <a:solidFill>
                  <a:srgbClr val="FF0000"/>
                </a:solidFill>
                <a:latin typeface="Mali"/>
                <a:ea typeface="Mali"/>
                <a:cs typeface="Mali"/>
                <a:sym typeface="Mali"/>
              </a:rPr>
              <a:t>_________</a:t>
            </a:r>
            <a:endParaRPr sz="2400" i="1">
              <a:solidFill>
                <a:srgbClr val="FF0000"/>
              </a:solidFill>
              <a:latin typeface="Mali"/>
              <a:ea typeface="Mali"/>
              <a:cs typeface="Mali"/>
              <a:sym typeface="Mali"/>
            </a:endParaRPr>
          </a:p>
          <a:p>
            <a:pPr marL="457200" lvl="0" indent="-381000" algn="l" rtl="0">
              <a:spcBef>
                <a:spcPts val="0"/>
              </a:spcBef>
              <a:spcAft>
                <a:spcPts val="0"/>
              </a:spcAft>
              <a:buClr>
                <a:srgbClr val="FF0000"/>
              </a:buClr>
              <a:buSzPts val="2400"/>
              <a:buFont typeface="Mali"/>
              <a:buAutoNum type="arabicParenR"/>
            </a:pPr>
            <a:r>
              <a:rPr lang="en" sz="2400" i="1">
                <a:solidFill>
                  <a:srgbClr val="FF0000"/>
                </a:solidFill>
                <a:latin typeface="Mali"/>
                <a:ea typeface="Mali"/>
                <a:cs typeface="Mali"/>
                <a:sym typeface="Mali"/>
              </a:rPr>
              <a:t>Don’t touch your </a:t>
            </a:r>
            <a:br>
              <a:rPr lang="en" sz="2400" i="1">
                <a:solidFill>
                  <a:srgbClr val="FF0000"/>
                </a:solidFill>
                <a:latin typeface="Mali"/>
                <a:ea typeface="Mali"/>
                <a:cs typeface="Mali"/>
                <a:sym typeface="Mali"/>
              </a:rPr>
            </a:br>
            <a:r>
              <a:rPr lang="en" sz="2400" i="1">
                <a:solidFill>
                  <a:srgbClr val="FF0000"/>
                </a:solidFill>
                <a:latin typeface="Mali"/>
                <a:ea typeface="Mali"/>
                <a:cs typeface="Mali"/>
                <a:sym typeface="Mali"/>
              </a:rPr>
              <a:t>_________</a:t>
            </a:r>
            <a:endParaRPr sz="2400" i="1">
              <a:solidFill>
                <a:srgbClr val="FF0000"/>
              </a:solidFill>
              <a:latin typeface="Mali"/>
              <a:ea typeface="Mali"/>
              <a:cs typeface="Mali"/>
              <a:sym typeface="Mali"/>
            </a:endParaRPr>
          </a:p>
        </p:txBody>
      </p:sp>
      <p:sp>
        <p:nvSpPr>
          <p:cNvPr id="1012" name="Google Shape;1012;p4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1013" name="Google Shape;1013;p42"/>
          <p:cNvPicPr preferRelativeResize="0"/>
          <p:nvPr/>
        </p:nvPicPr>
        <p:blipFill>
          <a:blip r:embed="rId3">
            <a:alphaModFix/>
          </a:blip>
          <a:stretch>
            <a:fillRect/>
          </a:stretch>
        </p:blipFill>
        <p:spPr>
          <a:xfrm>
            <a:off x="4011250" y="1361050"/>
            <a:ext cx="4543600" cy="3040076"/>
          </a:xfrm>
          <a:prstGeom prst="rect">
            <a:avLst/>
          </a:prstGeom>
          <a:noFill/>
          <a:ln>
            <a:noFill/>
          </a:ln>
        </p:spPr>
      </p:pic>
      <p:sp>
        <p:nvSpPr>
          <p:cNvPr id="1014" name="Google Shape;1014;p42"/>
          <p:cNvSpPr/>
          <p:nvPr/>
        </p:nvSpPr>
        <p:spPr>
          <a:xfrm rot="-1061042">
            <a:off x="5080898" y="2437204"/>
            <a:ext cx="658727" cy="56328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2"/>
          <p:cNvSpPr/>
          <p:nvPr/>
        </p:nvSpPr>
        <p:spPr>
          <a:xfrm rot="2153866">
            <a:off x="6445215" y="3167021"/>
            <a:ext cx="682538" cy="547817"/>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2"/>
          <p:cNvSpPr/>
          <p:nvPr/>
        </p:nvSpPr>
        <p:spPr>
          <a:xfrm rot="1472078">
            <a:off x="5703353" y="1144575"/>
            <a:ext cx="658891" cy="56330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43"/>
          <p:cNvSpPr txBox="1">
            <a:spLocks noGrp="1"/>
          </p:cNvSpPr>
          <p:nvPr>
            <p:ph type="title" idx="4294967295"/>
          </p:nvPr>
        </p:nvSpPr>
        <p:spPr>
          <a:xfrm>
            <a:off x="262075" y="399975"/>
            <a:ext cx="7469100" cy="587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Let’s Review!</a:t>
            </a:r>
            <a:endParaRPr sz="3000"/>
          </a:p>
        </p:txBody>
      </p:sp>
      <p:sp>
        <p:nvSpPr>
          <p:cNvPr id="1022" name="Google Shape;1022;p43"/>
          <p:cNvSpPr txBox="1">
            <a:spLocks noGrp="1"/>
          </p:cNvSpPr>
          <p:nvPr>
            <p:ph type="body" idx="4294967295"/>
          </p:nvPr>
        </p:nvSpPr>
        <p:spPr>
          <a:xfrm>
            <a:off x="333375" y="1352550"/>
            <a:ext cx="4014600" cy="3420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400" i="1">
                <a:latin typeface="Mali"/>
                <a:ea typeface="Mali"/>
                <a:cs typeface="Mali"/>
                <a:sym typeface="Mali"/>
              </a:rPr>
              <a:t>What are </a:t>
            </a:r>
            <a:r>
              <a:rPr lang="en" sz="3000" i="1">
                <a:latin typeface="Mali"/>
                <a:ea typeface="Mali"/>
                <a:cs typeface="Mali"/>
                <a:sym typeface="Mali"/>
              </a:rPr>
              <a:t>3 </a:t>
            </a:r>
            <a:r>
              <a:rPr lang="en" sz="3000" i="1" u="sng">
                <a:latin typeface="Mali"/>
                <a:ea typeface="Mali"/>
                <a:cs typeface="Mali"/>
                <a:sym typeface="Mali"/>
              </a:rPr>
              <a:t>Do’s</a:t>
            </a:r>
            <a:r>
              <a:rPr lang="en" sz="3000" i="1">
                <a:latin typeface="Mali"/>
                <a:ea typeface="Mali"/>
                <a:cs typeface="Mali"/>
                <a:sym typeface="Mali"/>
              </a:rPr>
              <a:t>?</a:t>
            </a:r>
            <a:endParaRPr sz="3000" i="1">
              <a:latin typeface="Mali"/>
              <a:ea typeface="Mali"/>
              <a:cs typeface="Mali"/>
              <a:sym typeface="Mali"/>
            </a:endParaRPr>
          </a:p>
          <a:p>
            <a:pPr marL="457200" lvl="0" indent="-381000" algn="l" rtl="0">
              <a:spcBef>
                <a:spcPts val="1000"/>
              </a:spcBef>
              <a:spcAft>
                <a:spcPts val="0"/>
              </a:spcAft>
              <a:buClr>
                <a:srgbClr val="59BB00"/>
              </a:buClr>
              <a:buSzPts val="2400"/>
              <a:buFont typeface="Mali"/>
              <a:buAutoNum type="arabicParenR"/>
            </a:pPr>
            <a:r>
              <a:rPr lang="en" sz="2400" i="1">
                <a:solidFill>
                  <a:srgbClr val="59BB00"/>
                </a:solidFill>
                <a:latin typeface="Mali"/>
                <a:ea typeface="Mali"/>
                <a:cs typeface="Mali"/>
                <a:sym typeface="Mali"/>
              </a:rPr>
              <a:t>Do wash your hands for ____ seconds</a:t>
            </a:r>
            <a:endParaRPr sz="2400" i="1">
              <a:solidFill>
                <a:srgbClr val="59BB00"/>
              </a:solidFill>
              <a:latin typeface="Mali"/>
              <a:ea typeface="Mali"/>
              <a:cs typeface="Mali"/>
              <a:sym typeface="Mali"/>
            </a:endParaRPr>
          </a:p>
          <a:p>
            <a:pPr marL="457200" lvl="0" indent="-381000" algn="l" rtl="0">
              <a:spcBef>
                <a:spcPts val="0"/>
              </a:spcBef>
              <a:spcAft>
                <a:spcPts val="0"/>
              </a:spcAft>
              <a:buClr>
                <a:srgbClr val="59BB00"/>
              </a:buClr>
              <a:buSzPts val="2400"/>
              <a:buFont typeface="Mali"/>
              <a:buAutoNum type="arabicParenR"/>
            </a:pPr>
            <a:r>
              <a:rPr lang="en" sz="2400" i="1">
                <a:solidFill>
                  <a:srgbClr val="59BB00"/>
                </a:solidFill>
                <a:latin typeface="Mali"/>
                <a:ea typeface="Mali"/>
                <a:cs typeface="Mali"/>
                <a:sym typeface="Mali"/>
              </a:rPr>
              <a:t>Do sneeze and cough inside your ________.</a:t>
            </a:r>
            <a:endParaRPr sz="2400">
              <a:solidFill>
                <a:srgbClr val="59BB00"/>
              </a:solidFill>
              <a:latin typeface="Mali"/>
              <a:ea typeface="Mali"/>
              <a:cs typeface="Mali"/>
              <a:sym typeface="Mali"/>
            </a:endParaRPr>
          </a:p>
          <a:p>
            <a:pPr marL="457200" lvl="0" indent="-381000" algn="l" rtl="0">
              <a:spcBef>
                <a:spcPts val="0"/>
              </a:spcBef>
              <a:spcAft>
                <a:spcPts val="0"/>
              </a:spcAft>
              <a:buClr>
                <a:srgbClr val="59BB00"/>
              </a:buClr>
              <a:buSzPts val="2400"/>
              <a:buFont typeface="Mali"/>
              <a:buAutoNum type="arabicParenR"/>
            </a:pPr>
            <a:r>
              <a:rPr lang="en" sz="2400" i="1">
                <a:solidFill>
                  <a:srgbClr val="59BB00"/>
                </a:solidFill>
                <a:latin typeface="Mali"/>
                <a:ea typeface="Mali"/>
                <a:cs typeface="Mali"/>
                <a:sym typeface="Mali"/>
              </a:rPr>
              <a:t>Keep away from people who are _________</a:t>
            </a:r>
            <a:endParaRPr sz="2400" i="1">
              <a:solidFill>
                <a:srgbClr val="59BB00"/>
              </a:solidFill>
              <a:latin typeface="Mali"/>
              <a:ea typeface="Mali"/>
              <a:cs typeface="Mali"/>
              <a:sym typeface="Mali"/>
            </a:endParaRPr>
          </a:p>
          <a:p>
            <a:pPr marL="0" lvl="0" indent="0" algn="l" rtl="0">
              <a:spcBef>
                <a:spcPts val="1000"/>
              </a:spcBef>
              <a:spcAft>
                <a:spcPts val="1000"/>
              </a:spcAft>
              <a:buNone/>
            </a:pPr>
            <a:endParaRPr sz="2400" b="1" i="1">
              <a:solidFill>
                <a:srgbClr val="FF0000"/>
              </a:solidFill>
              <a:latin typeface="Nunito"/>
              <a:ea typeface="Nunito"/>
              <a:cs typeface="Nunito"/>
              <a:sym typeface="Nunito"/>
            </a:endParaRPr>
          </a:p>
        </p:txBody>
      </p:sp>
      <p:sp>
        <p:nvSpPr>
          <p:cNvPr id="1023" name="Google Shape;1023;p4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1024" name="Google Shape;1024;p43"/>
          <p:cNvPicPr preferRelativeResize="0"/>
          <p:nvPr/>
        </p:nvPicPr>
        <p:blipFill>
          <a:blip r:embed="rId3">
            <a:alphaModFix/>
          </a:blip>
          <a:stretch>
            <a:fillRect/>
          </a:stretch>
        </p:blipFill>
        <p:spPr>
          <a:xfrm>
            <a:off x="6340163" y="264050"/>
            <a:ext cx="1515450" cy="1515450"/>
          </a:xfrm>
          <a:prstGeom prst="rect">
            <a:avLst/>
          </a:prstGeom>
          <a:noFill/>
          <a:ln>
            <a:noFill/>
          </a:ln>
        </p:spPr>
      </p:pic>
      <p:pic>
        <p:nvPicPr>
          <p:cNvPr id="1025" name="Google Shape;1025;p43"/>
          <p:cNvPicPr preferRelativeResize="0"/>
          <p:nvPr/>
        </p:nvPicPr>
        <p:blipFill>
          <a:blip r:embed="rId4">
            <a:alphaModFix/>
          </a:blip>
          <a:stretch>
            <a:fillRect/>
          </a:stretch>
        </p:blipFill>
        <p:spPr>
          <a:xfrm>
            <a:off x="4762150" y="1836400"/>
            <a:ext cx="1667775" cy="1335925"/>
          </a:xfrm>
          <a:prstGeom prst="rect">
            <a:avLst/>
          </a:prstGeom>
          <a:noFill/>
          <a:ln>
            <a:noFill/>
          </a:ln>
        </p:spPr>
      </p:pic>
      <p:pic>
        <p:nvPicPr>
          <p:cNvPr id="1026" name="Google Shape;1026;p43"/>
          <p:cNvPicPr preferRelativeResize="0"/>
          <p:nvPr/>
        </p:nvPicPr>
        <p:blipFill rotWithShape="1">
          <a:blip r:embed="rId5">
            <a:alphaModFix/>
          </a:blip>
          <a:srcRect l="25808" r="10920" b="20012"/>
          <a:stretch/>
        </p:blipFill>
        <p:spPr>
          <a:xfrm>
            <a:off x="6429925" y="3636175"/>
            <a:ext cx="1335925" cy="12283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782" name="Google Shape;782;p17"/>
          <p:cNvSpPr txBox="1">
            <a:spLocks noGrp="1"/>
          </p:cNvSpPr>
          <p:nvPr>
            <p:ph type="ctrTitle" idx="4294967295"/>
          </p:nvPr>
        </p:nvSpPr>
        <p:spPr>
          <a:xfrm>
            <a:off x="793325" y="1579600"/>
            <a:ext cx="7146900" cy="1876800"/>
          </a:xfrm>
          <a:prstGeom prst="rect">
            <a:avLst/>
          </a:prstGeom>
        </p:spPr>
        <p:txBody>
          <a:bodyPr spcFirstLastPara="1" wrap="square" lIns="0" tIns="0" rIns="0" bIns="0" anchor="b" anchorCtr="0">
            <a:noAutofit/>
          </a:bodyPr>
          <a:lstStyle/>
          <a:p>
            <a:pPr marL="457200" lvl="0" indent="-406400" algn="l" rtl="0">
              <a:spcBef>
                <a:spcPts val="0"/>
              </a:spcBef>
              <a:spcAft>
                <a:spcPts val="0"/>
              </a:spcAft>
              <a:buSzPts val="2800"/>
              <a:buChar char="●"/>
            </a:pPr>
            <a:r>
              <a:rPr lang="en"/>
              <a:t>Let’s take a deep breath together.</a:t>
            </a:r>
            <a:endParaRPr/>
          </a:p>
          <a:p>
            <a:pPr marL="914400" lvl="1" indent="-406400" algn="l" rtl="0">
              <a:spcBef>
                <a:spcPts val="0"/>
              </a:spcBef>
              <a:spcAft>
                <a:spcPts val="0"/>
              </a:spcAft>
              <a:buSzPts val="2800"/>
              <a:buChar char="○"/>
            </a:pPr>
            <a:r>
              <a:rPr lang="en"/>
              <a:t>In...1-2-3-4</a:t>
            </a:r>
            <a:endParaRPr/>
          </a:p>
          <a:p>
            <a:pPr marL="914400" lvl="1" indent="-406400" algn="l" rtl="0">
              <a:spcBef>
                <a:spcPts val="0"/>
              </a:spcBef>
              <a:spcAft>
                <a:spcPts val="0"/>
              </a:spcAft>
              <a:buSzPts val="2800"/>
              <a:buChar char="○"/>
            </a:pPr>
            <a:r>
              <a:rPr lang="en"/>
              <a:t>Out...1-2-3-4</a:t>
            </a:r>
            <a:endParaRPr/>
          </a:p>
          <a:p>
            <a:pPr marL="0" lvl="0" indent="0" algn="l" rtl="0">
              <a:spcBef>
                <a:spcPts val="0"/>
              </a:spcBef>
              <a:spcAft>
                <a:spcPts val="0"/>
              </a:spcAft>
              <a:buNone/>
            </a:pPr>
            <a:endParaRPr/>
          </a:p>
          <a:p>
            <a:pPr marL="457200" lvl="0" indent="-406400" algn="l" rtl="0">
              <a:spcBef>
                <a:spcPts val="0"/>
              </a:spcBef>
              <a:spcAft>
                <a:spcPts val="0"/>
              </a:spcAft>
              <a:buSzPts val="2800"/>
              <a:buChar char="●"/>
            </a:pPr>
            <a:r>
              <a:rPr lang="en"/>
              <a:t>Let’s repeat 2 more times....</a:t>
            </a:r>
            <a:endParaRPr/>
          </a:p>
        </p:txBody>
      </p:sp>
      <p:sp>
        <p:nvSpPr>
          <p:cNvPr id="783" name="Google Shape;783;p17"/>
          <p:cNvSpPr txBox="1"/>
          <p:nvPr/>
        </p:nvSpPr>
        <p:spPr>
          <a:xfrm>
            <a:off x="757175" y="378575"/>
            <a:ext cx="7219200" cy="8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Mali"/>
                <a:ea typeface="Mali"/>
                <a:cs typeface="Mali"/>
                <a:sym typeface="Mali"/>
              </a:rPr>
              <a:t>Let’s get ready to learn.</a:t>
            </a:r>
            <a:endParaRPr sz="3600" b="1">
              <a:latin typeface="Mali"/>
              <a:ea typeface="Mali"/>
              <a:cs typeface="Mali"/>
              <a:sym typeface="Mali"/>
            </a:endParaRPr>
          </a:p>
        </p:txBody>
      </p:sp>
      <p:pic>
        <p:nvPicPr>
          <p:cNvPr id="784" name="Google Shape;784;p17"/>
          <p:cNvPicPr preferRelativeResize="0"/>
          <p:nvPr/>
        </p:nvPicPr>
        <p:blipFill rotWithShape="1">
          <a:blip r:embed="rId3">
            <a:alphaModFix/>
          </a:blip>
          <a:srcRect l="18541" r="21221"/>
          <a:stretch/>
        </p:blipFill>
        <p:spPr>
          <a:xfrm>
            <a:off x="6433825" y="2532525"/>
            <a:ext cx="2329175" cy="2287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030"/>
        <p:cNvGrpSpPr/>
        <p:nvPr/>
      </p:nvGrpSpPr>
      <p:grpSpPr>
        <a:xfrm>
          <a:off x="0" y="0"/>
          <a:ext cx="0" cy="0"/>
          <a:chOff x="0" y="0"/>
          <a:chExt cx="0" cy="0"/>
        </a:xfrm>
      </p:grpSpPr>
      <p:sp>
        <p:nvSpPr>
          <p:cNvPr id="1031" name="Google Shape;1031;p4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solidFill>
                  <a:schemeClr val="dk1"/>
                </a:solidFill>
              </a:rPr>
              <a:t>30</a:t>
            </a:fld>
            <a:endParaRPr>
              <a:solidFill>
                <a:schemeClr val="dk1"/>
              </a:solidFill>
            </a:endParaRPr>
          </a:p>
        </p:txBody>
      </p:sp>
      <p:sp>
        <p:nvSpPr>
          <p:cNvPr id="1032" name="Google Shape;1032;p44"/>
          <p:cNvSpPr txBox="1"/>
          <p:nvPr/>
        </p:nvSpPr>
        <p:spPr>
          <a:xfrm>
            <a:off x="686775" y="178150"/>
            <a:ext cx="7963200" cy="9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lt1"/>
                </a:solidFill>
                <a:latin typeface="Mali"/>
                <a:ea typeface="Mali"/>
                <a:cs typeface="Mali"/>
                <a:sym typeface="Mali"/>
              </a:rPr>
              <a:t>And always remember to WASH YOUR HANDS!</a:t>
            </a:r>
            <a:endParaRPr sz="4000">
              <a:solidFill>
                <a:schemeClr val="lt1"/>
              </a:solidFill>
              <a:latin typeface="Nunito Light"/>
              <a:ea typeface="Nunito Light"/>
              <a:cs typeface="Nunito Light"/>
              <a:sym typeface="Nunito Light"/>
            </a:endParaRPr>
          </a:p>
        </p:txBody>
      </p:sp>
      <p:pic>
        <p:nvPicPr>
          <p:cNvPr id="1033" name="Google Shape;1033;p44" descr="Get the mp3 on Apple, Amazon, or Google Play!&#10;&#10;https://music.apple.com/us/album/wash-your-hands-song-single/1357902395&#10;&#10;https://www.amazon.com/Wash-Your-Hands-Singing-Walrus/dp/B07BCB81SV&#10;&#10;https://play.google.com/store/music/album/The_Singing_Walrus_Wash_Your_Hands_Song?id=B5goex5apovecuemdo363tvcqze&#10;&#10;The Singing Walrus presents &quot;Wash Your Hands&quot; - a fun, motown inspired song that encourages young children to get in the habit of washing their hands. Teachers will appreciate this during the winter time, when flu season is in full effect! &#10;&#10;Mother Hen leads the chicks through all the steps to properly wash your hands. This song is perfect for both native English speakers and young learners of ESL/EFL.&#10;&#10;Here are the lyrics:&#10;&#10;Wash Your Hands Song&#10;&#10;(Chorus)&#10;Wash your hands, wash your hands&#10;Everybody come along and wash your hands! (repeat)&#10;&#10;(Verse 1)&#10;Show me, show me your hands, everybody&#10;Show me, show me your hands - are they dirty?&#10;Show me, show me your hands everybody&#10;Time to wash your hands&#10;&#10;Rub, rub, rub your hands, everybody&#10;Rub, rub, rub your hands - are they soapy?&#10;Rub, rub, rub your hands, everybody&#10;Time to wash your hands&#10;&#10;(Chorus)&#10;And we sing &#10;Wash your hands, wash your hands&#10;Everybody come along and wash your hands! (repeat)&#10;&#10;(Verse 2)&#10;Dry, dry, dry your hands, everybody&#10;Dry, dry, dry your hands - are they dry yet?&#10;Dry, dry, dry your hands, everybody&#10;Time to wash your hands&#10;&#10;Shake, shake, shake your hands, everybody&#10;Shake, shake, shake your hands - are they clean now?&#10;Shake, shake, shake your hands, everybody&#10;Time to wash your hands&#10;&#10;(Chorus)&#10;And we sing &#10;Wash your hands, wash your hands&#10;Everybody come along and wash your hands! (repeat)&#10;&#10;&#10;&#10;The Singing Walrus creates fun teaching materials, such as kids songs, educational games, nursery rhymes, and kindergarten worksheets (e.g. handwriting worksheets) for parents and teachers. Come and join our community on Facebook, or subscribe to our Youtube Channel!&#10;&#10;Facebook: http://www.facebook.com/TheSingingWalrus&#10;Twitter: http://twitter.com/InfoWalrus&#10;Website: http://thesingingwalrus.com&#10;&#10;**All illustration, animation, music, and voice work produced by The Singing Walrus" title="Wash Your Hands Song | Music for Kids | The Singing Walrus">
            <a:hlinkClick r:id="rId3"/>
          </p:cNvPr>
          <p:cNvPicPr preferRelativeResize="0"/>
          <p:nvPr/>
        </p:nvPicPr>
        <p:blipFill>
          <a:blip r:embed="rId4">
            <a:alphaModFix/>
          </a:blip>
          <a:stretch>
            <a:fillRect/>
          </a:stretch>
        </p:blipFill>
        <p:spPr>
          <a:xfrm>
            <a:off x="2338850" y="1534225"/>
            <a:ext cx="4572000" cy="3429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037"/>
        <p:cNvGrpSpPr/>
        <p:nvPr/>
      </p:nvGrpSpPr>
      <p:grpSpPr>
        <a:xfrm>
          <a:off x="0" y="0"/>
          <a:ext cx="0" cy="0"/>
          <a:chOff x="0" y="0"/>
          <a:chExt cx="0" cy="0"/>
        </a:xfrm>
      </p:grpSpPr>
      <p:sp>
        <p:nvSpPr>
          <p:cNvPr id="1038" name="Google Shape;1038;p4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solidFill>
                  <a:schemeClr val="dk1"/>
                </a:solidFill>
              </a:rPr>
              <a:t>31</a:t>
            </a:fld>
            <a:endParaRPr>
              <a:solidFill>
                <a:schemeClr val="dk1"/>
              </a:solidFill>
            </a:endParaRPr>
          </a:p>
        </p:txBody>
      </p:sp>
      <p:sp>
        <p:nvSpPr>
          <p:cNvPr id="1039" name="Google Shape;1039;p45"/>
          <p:cNvSpPr txBox="1"/>
          <p:nvPr/>
        </p:nvSpPr>
        <p:spPr>
          <a:xfrm>
            <a:off x="1697100" y="939925"/>
            <a:ext cx="6107400" cy="3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lt1"/>
                </a:solidFill>
                <a:latin typeface="Mali"/>
                <a:ea typeface="Mali"/>
                <a:cs typeface="Mali"/>
                <a:sym typeface="Mali"/>
              </a:rPr>
              <a:t>If More Time:</a:t>
            </a:r>
            <a:endParaRPr sz="4800" b="1">
              <a:solidFill>
                <a:schemeClr val="lt1"/>
              </a:solidFill>
              <a:latin typeface="Mali"/>
              <a:ea typeface="Mali"/>
              <a:cs typeface="Mali"/>
              <a:sym typeface="Mali"/>
            </a:endParaRPr>
          </a:p>
          <a:p>
            <a:pPr marL="0" lvl="0" indent="0" algn="ctr" rtl="0">
              <a:spcBef>
                <a:spcPts val="0"/>
              </a:spcBef>
              <a:spcAft>
                <a:spcPts val="0"/>
              </a:spcAft>
              <a:buNone/>
            </a:pPr>
            <a:endParaRPr sz="4800" b="1">
              <a:solidFill>
                <a:schemeClr val="lt1"/>
              </a:solidFill>
              <a:latin typeface="Mali"/>
              <a:ea typeface="Mali"/>
              <a:cs typeface="Mali"/>
              <a:sym typeface="Mali"/>
            </a:endParaRPr>
          </a:p>
          <a:p>
            <a:pPr marL="0" lvl="0" indent="0" algn="ctr" rtl="0">
              <a:spcBef>
                <a:spcPts val="0"/>
              </a:spcBef>
              <a:spcAft>
                <a:spcPts val="0"/>
              </a:spcAft>
              <a:buNone/>
            </a:pPr>
            <a:r>
              <a:rPr lang="en" sz="4800" b="1">
                <a:solidFill>
                  <a:schemeClr val="lt1"/>
                </a:solidFill>
                <a:latin typeface="Mali"/>
                <a:ea typeface="Mali"/>
                <a:cs typeface="Mali"/>
                <a:sym typeface="Mali"/>
              </a:rPr>
              <a:t>Videos &amp; Extension Activities</a:t>
            </a:r>
            <a:r>
              <a:rPr lang="en" sz="3600">
                <a:solidFill>
                  <a:schemeClr val="lt1"/>
                </a:solidFill>
                <a:latin typeface="Nunito Light"/>
                <a:ea typeface="Nunito Light"/>
                <a:cs typeface="Nunito Light"/>
                <a:sym typeface="Nunito Light"/>
              </a:rPr>
              <a:t> </a:t>
            </a:r>
            <a:endParaRPr sz="3600">
              <a:solidFill>
                <a:schemeClr val="lt1"/>
              </a:solidFill>
              <a:latin typeface="Nunito Light"/>
              <a:ea typeface="Nunito Light"/>
              <a:cs typeface="Nunito Light"/>
              <a:sym typeface="Nuni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46"/>
          <p:cNvSpPr txBox="1">
            <a:spLocks noGrp="1"/>
          </p:cNvSpPr>
          <p:nvPr>
            <p:ph type="title" idx="4294967295"/>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Sources</a:t>
            </a:r>
            <a:endParaRPr/>
          </a:p>
        </p:txBody>
      </p:sp>
      <p:sp>
        <p:nvSpPr>
          <p:cNvPr id="1045" name="Google Shape;1045;p46"/>
          <p:cNvSpPr txBox="1">
            <a:spLocks noGrp="1"/>
          </p:cNvSpPr>
          <p:nvPr>
            <p:ph type="body" idx="4294967295"/>
          </p:nvPr>
        </p:nvSpPr>
        <p:spPr>
          <a:xfrm>
            <a:off x="829000" y="1352549"/>
            <a:ext cx="6902100" cy="3341400"/>
          </a:xfrm>
          <a:prstGeom prst="rect">
            <a:avLst/>
          </a:prstGeom>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300" u="sng">
                <a:solidFill>
                  <a:schemeClr val="hlink"/>
                </a:solidFill>
                <a:latin typeface="Arial"/>
                <a:ea typeface="Arial"/>
                <a:cs typeface="Arial"/>
                <a:sym typeface="Arial"/>
                <a:hlinkClick r:id="rId3"/>
              </a:rPr>
              <a:t>Just For Kids: A Comic Exploring The New Coronavirus</a:t>
            </a:r>
            <a:r>
              <a:rPr lang="en" sz="2300">
                <a:solidFill>
                  <a:srgbClr val="333333"/>
                </a:solidFill>
                <a:latin typeface="Arial"/>
                <a:ea typeface="Arial"/>
                <a:cs typeface="Arial"/>
                <a:sym typeface="Arial"/>
              </a:rPr>
              <a:t> </a:t>
            </a:r>
            <a:r>
              <a:rPr lang="en" sz="2300" u="sng">
                <a:solidFill>
                  <a:schemeClr val="hlink"/>
                </a:solidFill>
                <a:latin typeface="Arial"/>
                <a:ea typeface="Arial"/>
                <a:cs typeface="Arial"/>
                <a:sym typeface="Arial"/>
                <a:hlinkClick r:id="rId4"/>
              </a:rPr>
              <a:t>(Chinese translation)</a:t>
            </a:r>
            <a:endParaRPr sz="2300">
              <a:solidFill>
                <a:srgbClr val="333333"/>
              </a:solidFill>
              <a:latin typeface="Arial"/>
              <a:ea typeface="Arial"/>
              <a:cs typeface="Arial"/>
              <a:sym typeface="Arial"/>
            </a:endParaRPr>
          </a:p>
          <a:p>
            <a:pPr marL="0" lvl="0" indent="0" algn="l" rtl="0">
              <a:lnSpc>
                <a:spcPct val="120000"/>
              </a:lnSpc>
              <a:spcBef>
                <a:spcPts val="1100"/>
              </a:spcBef>
              <a:spcAft>
                <a:spcPts val="0"/>
              </a:spcAft>
              <a:buNone/>
            </a:pPr>
            <a:r>
              <a:rPr lang="en" sz="2300" u="sng">
                <a:solidFill>
                  <a:schemeClr val="hlink"/>
                </a:solidFill>
                <a:latin typeface="Arial"/>
                <a:ea typeface="Arial"/>
                <a:cs typeface="Arial"/>
                <a:sym typeface="Arial"/>
                <a:hlinkClick r:id="rId5"/>
              </a:rPr>
              <a:t>Centers for Disease Control</a:t>
            </a:r>
            <a:endParaRPr sz="2300">
              <a:solidFill>
                <a:srgbClr val="333333"/>
              </a:solidFill>
              <a:latin typeface="Arial"/>
              <a:ea typeface="Arial"/>
              <a:cs typeface="Arial"/>
              <a:sym typeface="Arial"/>
            </a:endParaRPr>
          </a:p>
          <a:p>
            <a:pPr marL="0" lvl="0" indent="0" algn="l" rtl="0">
              <a:spcBef>
                <a:spcPts val="1100"/>
              </a:spcBef>
              <a:spcAft>
                <a:spcPts val="1000"/>
              </a:spcAft>
              <a:buNone/>
            </a:pPr>
            <a:endParaRPr/>
          </a:p>
        </p:txBody>
      </p:sp>
      <p:sp>
        <p:nvSpPr>
          <p:cNvPr id="1046" name="Google Shape;1046;p4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050"/>
        <p:cNvGrpSpPr/>
        <p:nvPr/>
      </p:nvGrpSpPr>
      <p:grpSpPr>
        <a:xfrm>
          <a:off x="0" y="0"/>
          <a:ext cx="0" cy="0"/>
          <a:chOff x="0" y="0"/>
          <a:chExt cx="0" cy="0"/>
        </a:xfrm>
      </p:grpSpPr>
      <p:sp>
        <p:nvSpPr>
          <p:cNvPr id="1051" name="Google Shape;1051;p4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solidFill>
                  <a:schemeClr val="dk1"/>
                </a:solidFill>
              </a:rPr>
              <a:t>33</a:t>
            </a:fld>
            <a:endParaRPr>
              <a:solidFill>
                <a:schemeClr val="dk1"/>
              </a:solidFill>
            </a:endParaRPr>
          </a:p>
        </p:txBody>
      </p:sp>
      <p:pic>
        <p:nvPicPr>
          <p:cNvPr id="1052" name="Google Shape;1052;p47" descr="Remember to wash your hands!&#10;&#10;SUBSCRIBE: https://www.youtube.com/user/WonderGr..." title="Germs, Germs, Germs. S7 E24">
            <a:hlinkClick r:id="rId3"/>
          </p:cNvPr>
          <p:cNvPicPr preferRelativeResize="0"/>
          <p:nvPr/>
        </p:nvPicPr>
        <p:blipFill>
          <a:blip r:embed="rId4">
            <a:alphaModFix/>
          </a:blip>
          <a:stretch>
            <a:fillRect/>
          </a:stretch>
        </p:blipFill>
        <p:spPr>
          <a:xfrm>
            <a:off x="2400600" y="1239000"/>
            <a:ext cx="4572000" cy="3429000"/>
          </a:xfrm>
          <a:prstGeom prst="rect">
            <a:avLst/>
          </a:prstGeom>
          <a:noFill/>
          <a:ln>
            <a:noFill/>
          </a:ln>
        </p:spPr>
      </p:pic>
      <p:sp>
        <p:nvSpPr>
          <p:cNvPr id="1053" name="Google Shape;1053;p47"/>
          <p:cNvSpPr txBox="1"/>
          <p:nvPr/>
        </p:nvSpPr>
        <p:spPr>
          <a:xfrm>
            <a:off x="1125600" y="334800"/>
            <a:ext cx="7122000" cy="9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lt1"/>
                </a:solidFill>
                <a:latin typeface="Mali"/>
                <a:ea typeface="Mali"/>
                <a:cs typeface="Mali"/>
                <a:sym typeface="Mali"/>
              </a:rPr>
              <a:t>Germs, Germs, Germs</a:t>
            </a:r>
            <a:endParaRPr sz="3600">
              <a:solidFill>
                <a:schemeClr val="lt1"/>
              </a:solidFill>
              <a:latin typeface="Nunito Light"/>
              <a:ea typeface="Nunito Light"/>
              <a:cs typeface="Nunito Light"/>
              <a:sym typeface="Nuni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057"/>
        <p:cNvGrpSpPr/>
        <p:nvPr/>
      </p:nvGrpSpPr>
      <p:grpSpPr>
        <a:xfrm>
          <a:off x="0" y="0"/>
          <a:ext cx="0" cy="0"/>
          <a:chOff x="0" y="0"/>
          <a:chExt cx="0" cy="0"/>
        </a:xfrm>
      </p:grpSpPr>
      <p:sp>
        <p:nvSpPr>
          <p:cNvPr id="1058" name="Google Shape;1058;p4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solidFill>
                  <a:schemeClr val="dk1"/>
                </a:solidFill>
              </a:rPr>
              <a:t>34</a:t>
            </a:fld>
            <a:endParaRPr>
              <a:solidFill>
                <a:schemeClr val="dk1"/>
              </a:solidFill>
            </a:endParaRPr>
          </a:p>
        </p:txBody>
      </p:sp>
      <p:sp>
        <p:nvSpPr>
          <p:cNvPr id="1059" name="Google Shape;1059;p48"/>
          <p:cNvSpPr txBox="1"/>
          <p:nvPr/>
        </p:nvSpPr>
        <p:spPr>
          <a:xfrm>
            <a:off x="549150" y="256375"/>
            <a:ext cx="8045700" cy="9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lt1"/>
                </a:solidFill>
                <a:latin typeface="Mali"/>
                <a:ea typeface="Mali"/>
                <a:cs typeface="Mali"/>
                <a:sym typeface="Mali"/>
              </a:rPr>
              <a:t>Cough/Sneeze into your elbow</a:t>
            </a:r>
            <a:endParaRPr sz="3600">
              <a:solidFill>
                <a:schemeClr val="lt1"/>
              </a:solidFill>
              <a:latin typeface="Nunito Light"/>
              <a:ea typeface="Nunito Light"/>
              <a:cs typeface="Nunito Light"/>
              <a:sym typeface="Nunito Light"/>
            </a:endParaRPr>
          </a:p>
        </p:txBody>
      </p:sp>
      <p:pic>
        <p:nvPicPr>
          <p:cNvPr id="1060" name="Google Shape;1060;p48" descr="Here's a new song from the I Love to Learn series by PlayKids about what to do when you're sick!  Coughing and sneezing is no fun for anyone, especially kids. But an important and often overlooked social skill for kids is learning how to behave around others when they're sick, and learning healthy habits. Covering your mouth and nose is an easy and effective habit for kids to learn that will teach them the importance of keeping germs from spreading to others. So grab a tissue and help your little one blow their nose as they listen to this catchy learning song from PlayKids! It will bring a smile to everyone's face and speed up the healing process like a warm bowl of chicken noodle soup!&#10;&#10;&#10;For more PlayKids video playlists: http://plkids.tv/PlaylistForKids&#10;&#10;--------------------------------------------------------------&#10;Please comment and share this video with your friends!&#10;--------------------------------------------------------------&#10; &#10;PlayKids features music for kids, learning videos, easy crafts for kids, brain break songs for teachers, nursery rhymes, kids songs, funny songs, STEAM and STEM crafts for kids, and more!&#10;&#10;Including: &#10;+ The animated series Junior on the Job, where kids learn about different jobs in their neighborhood!  http://plkids.tv/JuniorOnTheJob&#10;&#10;+ Learning songs for kids: &#10;http://plkids.tv/KidsSongsThatTeach&#10;http://plkids.tv/TeachersToolbox&#10;http://plkids.tv/AnimalSongsSocialSkills&#10;&#10;+ Crafts for kids: &#10;http://plkids.tv/CraftsForKids1&#10;http://plkids.tv/CraftsForKids2&#10;&#10;+ Dance songs for kids: &#10;http://plkids.tv/DanceSongsLetsMove&#10;http://plkids.tv/BrainBreakSongs&#10;&#10;+ Animal songs for kids: &#10;http://plkids.tv/AnimalSongsSocialSkills&#10;&#10;+ Stories for kids: &#10;http://plkids.tv/StoriesForKids&#10;&#10;+ ABC songs for kids: &#10;http://plkids.tv/ABCSong&#10;&#10;+ Nursery Rhymes for kids: &#10;http://plkids.tv/nurseryrhymesongs&#10; &#10;&#10;SUBSCRIBE to PlayKids for new videos!   http://plkids.tv/PKsubscribe&#10; &#10;Visit the Official PlayKids YouTube Channel! https://www.youtube.com/playkidsapp &#10;Visit our website! https://playkids.com/ &#10;Follow us on Google Plus! https://plus.google.com/106731000536924838975&#10;Like our Facebook Fan Page: https://www.facebook.com/PlayKidsUS/&#10; &#10;To access a LOT more fun including your favorite kid shows from Disney, Pocoyo, Om Nom Stories, Lottie Dottie Chicken, Stella and Sam, Babar, The Wiggles, HooplaKidz, Sesame Street and more, download our app! &#10;Apple iTunes Store: http://plkids.tv/pk-ios &#10;Google Play: http://plkids.tv/pk-android &#10; &#10;© PlayKids. All rights reserved." title="Cover Your Mouth When You Cough! PlayKids' I Love to Learn: Kids songs, when you sneeze, be healthy">
            <a:hlinkClick r:id="rId3"/>
          </p:cNvPr>
          <p:cNvPicPr preferRelativeResize="0"/>
          <p:nvPr/>
        </p:nvPicPr>
        <p:blipFill>
          <a:blip r:embed="rId4">
            <a:alphaModFix/>
          </a:blip>
          <a:stretch>
            <a:fillRect/>
          </a:stretch>
        </p:blipFill>
        <p:spPr>
          <a:xfrm>
            <a:off x="2400600" y="1290550"/>
            <a:ext cx="4572000" cy="3429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4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solidFill>
                  <a:schemeClr val="dk1"/>
                </a:solidFill>
              </a:rPr>
              <a:t>35</a:t>
            </a:fld>
            <a:endParaRPr>
              <a:solidFill>
                <a:schemeClr val="dk1"/>
              </a:solidFill>
            </a:endParaRPr>
          </a:p>
        </p:txBody>
      </p:sp>
      <p:pic>
        <p:nvPicPr>
          <p:cNvPr id="1066" name="Google Shape;1066;p49" descr="Get your own printout of the handwashing song at: https://www.patreon.com/posts/34582515&#10;&#10;1. There are many different types of coronaviruses. If you have ever had a cold, then you'd probably been sick with a coronavirus before.&#10;&#10;2. The new coronavirus, named SARS-CoV-2, causes a disease called COVID-19. While COVID-19 is more dangerous than the common cold and people want to stop the spread, it's important to remember that most people who become sick with COVID-19 will recover.&#10;&#10;3. Best practices for preventing yourself from getting sick: wash your hands and don't pick your nose! Singing a handwashing song (out loud or in your head) can help you remember to wash for the recommended 20 seconds.&#10;&#10;4. Best practices for keeping other people from getting your germs when you are sick: stay home when sick and cover your cough.&#10;&#10;5. This has happened before, and it will happen again. Viruses are always mutating, changing, and evolving. When a new virus does emerge, the CDC and WHO are the best sources of information." title="5 facts every kid should know about the coronavirus">
            <a:hlinkClick r:id="rId3"/>
          </p:cNvPr>
          <p:cNvPicPr preferRelativeResize="0"/>
          <p:nvPr/>
        </p:nvPicPr>
        <p:blipFill>
          <a:blip r:embed="rId4">
            <a:alphaModFix/>
          </a:blip>
          <a:stretch>
            <a:fillRect/>
          </a:stretch>
        </p:blipFill>
        <p:spPr>
          <a:xfrm>
            <a:off x="1875600" y="570150"/>
            <a:ext cx="4572000" cy="3429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50"/>
          <p:cNvSpPr txBox="1">
            <a:spLocks noGrp="1"/>
          </p:cNvSpPr>
          <p:nvPr>
            <p:ph type="title" idx="4294967295"/>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Handwashing Videos</a:t>
            </a:r>
            <a:endParaRPr/>
          </a:p>
        </p:txBody>
      </p:sp>
      <p:sp>
        <p:nvSpPr>
          <p:cNvPr id="1072" name="Google Shape;1072;p50"/>
          <p:cNvSpPr txBox="1">
            <a:spLocks noGrp="1"/>
          </p:cNvSpPr>
          <p:nvPr>
            <p:ph type="body" idx="4294967295"/>
          </p:nvPr>
        </p:nvSpPr>
        <p:spPr>
          <a:xfrm>
            <a:off x="829000" y="1161100"/>
            <a:ext cx="3675900" cy="3982500"/>
          </a:xfrm>
          <a:prstGeom prst="rect">
            <a:avLst/>
          </a:prstGeom>
        </p:spPr>
        <p:txBody>
          <a:bodyPr spcFirstLastPara="1" wrap="square" lIns="0" tIns="0" rIns="0" bIns="0" anchor="t" anchorCtr="0">
            <a:noAutofit/>
          </a:bodyPr>
          <a:lstStyle/>
          <a:p>
            <a:pPr marL="457200" lvl="0" indent="-419100" algn="l" rtl="0">
              <a:lnSpc>
                <a:spcPct val="115000"/>
              </a:lnSpc>
              <a:spcBef>
                <a:spcPts val="0"/>
              </a:spcBef>
              <a:spcAft>
                <a:spcPts val="0"/>
              </a:spcAft>
              <a:buClr>
                <a:srgbClr val="000000"/>
              </a:buClr>
              <a:buSzPts val="3000"/>
              <a:buFont typeface="Mali"/>
              <a:buChar char="●"/>
            </a:pPr>
            <a:r>
              <a:rPr lang="en" sz="3000">
                <a:solidFill>
                  <a:srgbClr val="127BB0"/>
                </a:solidFill>
                <a:uFill>
                  <a:noFill/>
                </a:uFill>
                <a:latin typeface="Mali"/>
                <a:ea typeface="Mali"/>
                <a:cs typeface="Mali"/>
                <a:sym typeface="Mali"/>
                <a:hlinkClick r:id="rId3"/>
              </a:rPr>
              <a:t>English</a:t>
            </a:r>
            <a:endParaRPr sz="3000">
              <a:solidFill>
                <a:srgbClr val="127BB0"/>
              </a:solidFill>
              <a:latin typeface="Mali"/>
              <a:ea typeface="Mali"/>
              <a:cs typeface="Mali"/>
              <a:sym typeface="Mali"/>
            </a:endParaRPr>
          </a:p>
          <a:p>
            <a:pPr marL="457200" lvl="0" indent="-419100" algn="l" rtl="0">
              <a:lnSpc>
                <a:spcPct val="115000"/>
              </a:lnSpc>
              <a:spcBef>
                <a:spcPts val="0"/>
              </a:spcBef>
              <a:spcAft>
                <a:spcPts val="0"/>
              </a:spcAft>
              <a:buClr>
                <a:srgbClr val="000000"/>
              </a:buClr>
              <a:buSzPts val="3000"/>
              <a:buFont typeface="Mali"/>
              <a:buChar char="●"/>
            </a:pPr>
            <a:r>
              <a:rPr lang="en" sz="3000">
                <a:solidFill>
                  <a:srgbClr val="127BB0"/>
                </a:solidFill>
                <a:uFill>
                  <a:noFill/>
                </a:uFill>
                <a:latin typeface="Mali"/>
                <a:ea typeface="Mali"/>
                <a:cs typeface="Mali"/>
                <a:sym typeface="Mali"/>
                <a:hlinkClick r:id="rId4"/>
              </a:rPr>
              <a:t>Cantonese</a:t>
            </a:r>
            <a:endParaRPr sz="3000">
              <a:solidFill>
                <a:srgbClr val="127BB0"/>
              </a:solidFill>
              <a:latin typeface="Mali"/>
              <a:ea typeface="Mali"/>
              <a:cs typeface="Mali"/>
              <a:sym typeface="Mali"/>
            </a:endParaRPr>
          </a:p>
          <a:p>
            <a:pPr marL="457200" lvl="0" indent="-419100" algn="l" rtl="0">
              <a:lnSpc>
                <a:spcPct val="115000"/>
              </a:lnSpc>
              <a:spcBef>
                <a:spcPts val="0"/>
              </a:spcBef>
              <a:spcAft>
                <a:spcPts val="0"/>
              </a:spcAft>
              <a:buClr>
                <a:srgbClr val="000000"/>
              </a:buClr>
              <a:buSzPts val="3000"/>
              <a:buFont typeface="Mali"/>
              <a:buChar char="●"/>
            </a:pPr>
            <a:r>
              <a:rPr lang="en" sz="3000">
                <a:solidFill>
                  <a:srgbClr val="127BB0"/>
                </a:solidFill>
                <a:uFill>
                  <a:noFill/>
                </a:uFill>
                <a:latin typeface="Mali"/>
                <a:ea typeface="Mali"/>
                <a:cs typeface="Mali"/>
                <a:sym typeface="Mali"/>
                <a:hlinkClick r:id="rId5"/>
              </a:rPr>
              <a:t>Filipino</a:t>
            </a:r>
            <a:endParaRPr sz="3000">
              <a:solidFill>
                <a:srgbClr val="127BB0"/>
              </a:solidFill>
              <a:latin typeface="Mali"/>
              <a:ea typeface="Mali"/>
              <a:cs typeface="Mali"/>
              <a:sym typeface="Mali"/>
            </a:endParaRPr>
          </a:p>
          <a:p>
            <a:pPr marL="457200" lvl="0" indent="-419100" algn="l" rtl="0">
              <a:lnSpc>
                <a:spcPct val="115000"/>
              </a:lnSpc>
              <a:spcBef>
                <a:spcPts val="0"/>
              </a:spcBef>
              <a:spcAft>
                <a:spcPts val="0"/>
              </a:spcAft>
              <a:buClr>
                <a:srgbClr val="000000"/>
              </a:buClr>
              <a:buSzPts val="3000"/>
              <a:buFont typeface="Mali"/>
              <a:buChar char="●"/>
            </a:pPr>
            <a:r>
              <a:rPr lang="en" sz="3000">
                <a:solidFill>
                  <a:srgbClr val="127BB0"/>
                </a:solidFill>
                <a:uFill>
                  <a:noFill/>
                </a:uFill>
                <a:latin typeface="Mali"/>
                <a:ea typeface="Mali"/>
                <a:cs typeface="Mali"/>
                <a:sym typeface="Mali"/>
                <a:hlinkClick r:id="rId6"/>
              </a:rPr>
              <a:t>Mandarin</a:t>
            </a:r>
            <a:endParaRPr sz="3000">
              <a:solidFill>
                <a:srgbClr val="127BB0"/>
              </a:solidFill>
              <a:latin typeface="Mali"/>
              <a:ea typeface="Mali"/>
              <a:cs typeface="Mali"/>
              <a:sym typeface="Mali"/>
            </a:endParaRPr>
          </a:p>
          <a:p>
            <a:pPr marL="457200" lvl="0" indent="-419100" algn="l" rtl="0">
              <a:lnSpc>
                <a:spcPct val="115000"/>
              </a:lnSpc>
              <a:spcBef>
                <a:spcPts val="0"/>
              </a:spcBef>
              <a:spcAft>
                <a:spcPts val="0"/>
              </a:spcAft>
              <a:buClr>
                <a:srgbClr val="000000"/>
              </a:buClr>
              <a:buSzPts val="3000"/>
              <a:buFont typeface="Mali"/>
              <a:buChar char="●"/>
            </a:pPr>
            <a:r>
              <a:rPr lang="en" sz="3000">
                <a:solidFill>
                  <a:srgbClr val="127BB0"/>
                </a:solidFill>
                <a:uFill>
                  <a:noFill/>
                </a:uFill>
                <a:latin typeface="Mali"/>
                <a:ea typeface="Mali"/>
                <a:cs typeface="Mali"/>
                <a:sym typeface="Mali"/>
                <a:hlinkClick r:id="rId7"/>
              </a:rPr>
              <a:t>Spanish</a:t>
            </a:r>
            <a:endParaRPr sz="3000">
              <a:solidFill>
                <a:srgbClr val="127BB0"/>
              </a:solidFill>
              <a:latin typeface="Mali"/>
              <a:ea typeface="Mali"/>
              <a:cs typeface="Mali"/>
              <a:sym typeface="Mali"/>
            </a:endParaRPr>
          </a:p>
          <a:p>
            <a:pPr marL="457200" lvl="0" indent="-419100" algn="l" rtl="0">
              <a:lnSpc>
                <a:spcPct val="115000"/>
              </a:lnSpc>
              <a:spcBef>
                <a:spcPts val="0"/>
              </a:spcBef>
              <a:spcAft>
                <a:spcPts val="0"/>
              </a:spcAft>
              <a:buClr>
                <a:srgbClr val="127BB0"/>
              </a:buClr>
              <a:buSzPts val="3000"/>
              <a:buFont typeface="Mali"/>
              <a:buChar char="●"/>
            </a:pPr>
            <a:r>
              <a:rPr lang="en" sz="3000" u="sng">
                <a:solidFill>
                  <a:schemeClr val="hlink"/>
                </a:solidFill>
                <a:latin typeface="Mali"/>
                <a:ea typeface="Mali"/>
                <a:cs typeface="Mali"/>
                <a:sym typeface="Mali"/>
                <a:hlinkClick r:id="rId8"/>
              </a:rPr>
              <a:t>Spanish for kids</a:t>
            </a:r>
            <a:endParaRPr sz="3000">
              <a:solidFill>
                <a:srgbClr val="127BB0"/>
              </a:solidFill>
              <a:latin typeface="Mali"/>
              <a:ea typeface="Mali"/>
              <a:cs typeface="Mali"/>
              <a:sym typeface="Mali"/>
            </a:endParaRPr>
          </a:p>
          <a:p>
            <a:pPr marL="0" lvl="0" indent="0" algn="l" rtl="0">
              <a:spcBef>
                <a:spcPts val="600"/>
              </a:spcBef>
              <a:spcAft>
                <a:spcPts val="1000"/>
              </a:spcAft>
              <a:buNone/>
            </a:pPr>
            <a:endParaRPr sz="3000"/>
          </a:p>
        </p:txBody>
      </p:sp>
      <p:sp>
        <p:nvSpPr>
          <p:cNvPr id="1073" name="Google Shape;1073;p5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36</a:t>
            </a:fld>
            <a:endParaRPr/>
          </a:p>
        </p:txBody>
      </p:sp>
      <p:pic>
        <p:nvPicPr>
          <p:cNvPr id="1074" name="Google Shape;1074;p50"/>
          <p:cNvPicPr preferRelativeResize="0"/>
          <p:nvPr/>
        </p:nvPicPr>
        <p:blipFill>
          <a:blip r:embed="rId9">
            <a:alphaModFix/>
          </a:blip>
          <a:stretch>
            <a:fillRect/>
          </a:stretch>
        </p:blipFill>
        <p:spPr>
          <a:xfrm>
            <a:off x="4676050" y="1161100"/>
            <a:ext cx="3418200" cy="3418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51"/>
          <p:cNvSpPr txBox="1">
            <a:spLocks noGrp="1"/>
          </p:cNvSpPr>
          <p:nvPr>
            <p:ph type="body" idx="4294967295"/>
          </p:nvPr>
        </p:nvSpPr>
        <p:spPr>
          <a:xfrm>
            <a:off x="829000" y="1352550"/>
            <a:ext cx="3092100" cy="3420900"/>
          </a:xfrm>
          <a:prstGeom prst="rect">
            <a:avLst/>
          </a:prstGeom>
        </p:spPr>
        <p:txBody>
          <a:bodyPr spcFirstLastPara="1" wrap="square" lIns="0" tIns="0" rIns="0" bIns="0" anchor="t" anchorCtr="0">
            <a:noAutofit/>
          </a:bodyPr>
          <a:lstStyle/>
          <a:p>
            <a:pPr marL="0" lvl="0" indent="0" algn="l" rtl="0">
              <a:spcBef>
                <a:spcPts val="600"/>
              </a:spcBef>
              <a:spcAft>
                <a:spcPts val="1000"/>
              </a:spcAft>
              <a:buNone/>
            </a:pPr>
            <a:r>
              <a:rPr lang="en" u="sng">
                <a:solidFill>
                  <a:schemeClr val="hlink"/>
                </a:solidFill>
                <a:hlinkClick r:id="rId3"/>
              </a:rPr>
              <a:t>The Mysteries of Life with Tim and Moby</a:t>
            </a:r>
            <a:endParaRPr/>
          </a:p>
        </p:txBody>
      </p:sp>
      <p:sp>
        <p:nvSpPr>
          <p:cNvPr id="1080" name="Google Shape;1080;p5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37</a:t>
            </a:fld>
            <a:endParaRPr/>
          </a:p>
        </p:txBody>
      </p:sp>
      <p:sp>
        <p:nvSpPr>
          <p:cNvPr id="1081" name="Google Shape;1081;p51"/>
          <p:cNvSpPr txBox="1">
            <a:spLocks noGrp="1"/>
          </p:cNvSpPr>
          <p:nvPr>
            <p:ph type="title" idx="4294967295"/>
          </p:nvPr>
        </p:nvSpPr>
        <p:spPr>
          <a:xfrm>
            <a:off x="829000" y="526700"/>
            <a:ext cx="6902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Brainpop Resources</a:t>
            </a:r>
            <a:endParaRPr/>
          </a:p>
        </p:txBody>
      </p:sp>
      <p:pic>
        <p:nvPicPr>
          <p:cNvPr id="1082" name="Google Shape;1082;p51"/>
          <p:cNvPicPr preferRelativeResize="0"/>
          <p:nvPr/>
        </p:nvPicPr>
        <p:blipFill>
          <a:blip r:embed="rId4">
            <a:alphaModFix/>
          </a:blip>
          <a:stretch>
            <a:fillRect/>
          </a:stretch>
        </p:blipFill>
        <p:spPr>
          <a:xfrm>
            <a:off x="4306450" y="1367749"/>
            <a:ext cx="3342400" cy="2809700"/>
          </a:xfrm>
          <a:prstGeom prst="rect">
            <a:avLst/>
          </a:prstGeom>
          <a:noFill/>
          <a:ln>
            <a:noFill/>
          </a:ln>
          <a:effectLst>
            <a:outerShdw blurRad="57150" dist="571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8"/>
          <p:cNvSpPr txBox="1">
            <a:spLocks noGrp="1"/>
          </p:cNvSpPr>
          <p:nvPr>
            <p:ph type="ctrTitle" idx="4294967295"/>
          </p:nvPr>
        </p:nvSpPr>
        <p:spPr>
          <a:xfrm>
            <a:off x="1048475" y="225975"/>
            <a:ext cx="7146900" cy="172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Exercise, sleep, and healthy food help us feel good and not get sick. Let’s learn other ways to stay healthy.</a:t>
            </a:r>
            <a:endParaRPr sz="3000"/>
          </a:p>
        </p:txBody>
      </p:sp>
      <p:sp>
        <p:nvSpPr>
          <p:cNvPr id="790" name="Google Shape;790;p18"/>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791" name="Google Shape;791;p18"/>
          <p:cNvPicPr preferRelativeResize="0"/>
          <p:nvPr/>
        </p:nvPicPr>
        <p:blipFill>
          <a:blip r:embed="rId3">
            <a:alphaModFix/>
          </a:blip>
          <a:stretch>
            <a:fillRect/>
          </a:stretch>
        </p:blipFill>
        <p:spPr>
          <a:xfrm>
            <a:off x="2317825" y="2238075"/>
            <a:ext cx="4370475" cy="23643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9"/>
          <p:cNvSpPr txBox="1">
            <a:spLocks noGrp="1"/>
          </p:cNvSpPr>
          <p:nvPr>
            <p:ph type="ctrTitle" idx="4294967295"/>
          </p:nvPr>
        </p:nvSpPr>
        <p:spPr>
          <a:xfrm>
            <a:off x="3429000" y="974738"/>
            <a:ext cx="4706400" cy="2508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t>What do you know about  the germ called</a:t>
            </a:r>
            <a:endParaRPr sz="4800"/>
          </a:p>
          <a:p>
            <a:pPr marL="0" lvl="0" indent="0" algn="l" rtl="0">
              <a:spcBef>
                <a:spcPts val="0"/>
              </a:spcBef>
              <a:spcAft>
                <a:spcPts val="0"/>
              </a:spcAft>
              <a:buNone/>
            </a:pPr>
            <a:r>
              <a:rPr lang="en" sz="4800">
                <a:solidFill>
                  <a:schemeClr val="accent5"/>
                </a:solidFill>
              </a:rPr>
              <a:t>coronavirus</a:t>
            </a:r>
            <a:r>
              <a:rPr lang="en" sz="4800"/>
              <a:t>?</a:t>
            </a:r>
            <a:endParaRPr sz="4800"/>
          </a:p>
        </p:txBody>
      </p:sp>
      <p:sp>
        <p:nvSpPr>
          <p:cNvPr id="797" name="Google Shape;797;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798" name="Google Shape;798;p19"/>
          <p:cNvPicPr preferRelativeResize="0"/>
          <p:nvPr/>
        </p:nvPicPr>
        <p:blipFill>
          <a:blip r:embed="rId3">
            <a:alphaModFix/>
          </a:blip>
          <a:stretch>
            <a:fillRect/>
          </a:stretch>
        </p:blipFill>
        <p:spPr>
          <a:xfrm>
            <a:off x="488575" y="768700"/>
            <a:ext cx="2503400" cy="3120325"/>
          </a:xfrm>
          <a:prstGeom prst="rect">
            <a:avLst/>
          </a:prstGeom>
          <a:noFill/>
          <a:ln>
            <a:noFill/>
          </a:ln>
          <a:effectLst>
            <a:outerShdw blurRad="57150" dist="19050" dir="5400000" algn="bl" rotWithShape="0">
              <a:srgbClr val="000000">
                <a:alpha val="50000"/>
              </a:srgbClr>
            </a:outerShdw>
          </a:effectLst>
        </p:spPr>
      </p:pic>
      <p:sp>
        <p:nvSpPr>
          <p:cNvPr id="799" name="Google Shape;799;p19"/>
          <p:cNvSpPr txBox="1">
            <a:spLocks noGrp="1"/>
          </p:cNvSpPr>
          <p:nvPr>
            <p:ph type="body" idx="4294967295"/>
          </p:nvPr>
        </p:nvSpPr>
        <p:spPr>
          <a:xfrm>
            <a:off x="411500" y="4393725"/>
            <a:ext cx="8433600" cy="48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600">
                <a:solidFill>
                  <a:srgbClr val="000000"/>
                </a:solidFill>
                <a:latin typeface="Mali"/>
                <a:ea typeface="Mali"/>
                <a:cs typeface="Mali"/>
                <a:sym typeface="Mali"/>
              </a:rPr>
              <a:t>A germ is a tiny thing that can make us sick.</a:t>
            </a:r>
            <a:endParaRPr sz="2600">
              <a:solidFill>
                <a:srgbClr val="000000"/>
              </a:solidFill>
              <a:latin typeface="Mali"/>
              <a:ea typeface="Mali"/>
              <a:cs typeface="Mali"/>
              <a:sym typeface="Mali"/>
            </a:endParaRPr>
          </a:p>
        </p:txBody>
      </p:sp>
      <p:sp>
        <p:nvSpPr>
          <p:cNvPr id="800" name="Google Shape;800;p19"/>
          <p:cNvSpPr txBox="1"/>
          <p:nvPr/>
        </p:nvSpPr>
        <p:spPr>
          <a:xfrm>
            <a:off x="2005850" y="952500"/>
            <a:ext cx="750900" cy="5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What’s a germ?</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806" name="Google Shape;806;p20"/>
          <p:cNvSpPr txBox="1">
            <a:spLocks noGrp="1"/>
          </p:cNvSpPr>
          <p:nvPr>
            <p:ph type="body" idx="4294967295"/>
          </p:nvPr>
        </p:nvSpPr>
        <p:spPr>
          <a:xfrm>
            <a:off x="294975" y="746250"/>
            <a:ext cx="3682500" cy="2991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b="1">
                <a:solidFill>
                  <a:srgbClr val="000000"/>
                </a:solidFill>
                <a:latin typeface="Mali"/>
                <a:ea typeface="Mali"/>
                <a:cs typeface="Mali"/>
                <a:sym typeface="Mali"/>
              </a:rPr>
              <a:t>This germ is called </a:t>
            </a:r>
            <a:r>
              <a:rPr lang="en" sz="2800" b="1">
                <a:solidFill>
                  <a:schemeClr val="accent5"/>
                </a:solidFill>
                <a:latin typeface="Mali"/>
                <a:ea typeface="Mali"/>
                <a:cs typeface="Mali"/>
                <a:sym typeface="Mali"/>
              </a:rPr>
              <a:t>corona</a:t>
            </a:r>
            <a:r>
              <a:rPr lang="en" sz="2800" b="1">
                <a:solidFill>
                  <a:srgbClr val="000000"/>
                </a:solidFill>
                <a:latin typeface="Mali"/>
                <a:ea typeface="Mali"/>
                <a:cs typeface="Mali"/>
                <a:sym typeface="Mali"/>
              </a:rPr>
              <a:t>virus. </a:t>
            </a:r>
            <a:endParaRPr sz="2800" b="1">
              <a:solidFill>
                <a:srgbClr val="000000"/>
              </a:solidFill>
              <a:latin typeface="Mali"/>
              <a:ea typeface="Mali"/>
              <a:cs typeface="Mali"/>
              <a:sym typeface="Mali"/>
            </a:endParaRPr>
          </a:p>
          <a:p>
            <a:pPr marL="0" lvl="0" indent="0" algn="l" rtl="0">
              <a:spcBef>
                <a:spcPts val="0"/>
              </a:spcBef>
              <a:spcAft>
                <a:spcPts val="0"/>
              </a:spcAft>
              <a:buNone/>
            </a:pPr>
            <a:endParaRPr sz="2800" b="1">
              <a:solidFill>
                <a:srgbClr val="000000"/>
              </a:solidFill>
              <a:latin typeface="Mali"/>
              <a:ea typeface="Mali"/>
              <a:cs typeface="Mali"/>
              <a:sym typeface="Mali"/>
            </a:endParaRPr>
          </a:p>
          <a:p>
            <a:pPr marL="0" lvl="0" indent="0" algn="l" rtl="0">
              <a:spcBef>
                <a:spcPts val="0"/>
              </a:spcBef>
              <a:spcAft>
                <a:spcPts val="0"/>
              </a:spcAft>
              <a:buNone/>
            </a:pPr>
            <a:r>
              <a:rPr lang="en" sz="2800" b="1">
                <a:solidFill>
                  <a:srgbClr val="000000"/>
                </a:solidFill>
                <a:latin typeface="Mali"/>
                <a:ea typeface="Mali"/>
                <a:cs typeface="Mali"/>
                <a:sym typeface="Mali"/>
              </a:rPr>
              <a:t>It got its name because it looks like a crown.</a:t>
            </a:r>
            <a:endParaRPr sz="2800" b="1">
              <a:solidFill>
                <a:srgbClr val="000000"/>
              </a:solidFill>
              <a:latin typeface="Mali"/>
              <a:ea typeface="Mali"/>
              <a:cs typeface="Mali"/>
              <a:sym typeface="Mali"/>
            </a:endParaRPr>
          </a:p>
          <a:p>
            <a:pPr marL="0" lvl="0" indent="0" algn="l" rtl="0">
              <a:spcBef>
                <a:spcPts val="0"/>
              </a:spcBef>
              <a:spcAft>
                <a:spcPts val="0"/>
              </a:spcAft>
              <a:buNone/>
            </a:pPr>
            <a:endParaRPr sz="2800" b="1">
              <a:solidFill>
                <a:srgbClr val="000000"/>
              </a:solidFill>
              <a:latin typeface="Mali"/>
              <a:ea typeface="Mali"/>
              <a:cs typeface="Mali"/>
              <a:sym typeface="Mali"/>
            </a:endParaRPr>
          </a:p>
          <a:p>
            <a:pPr marL="0" lvl="0" indent="0" algn="l" rtl="0">
              <a:spcBef>
                <a:spcPts val="600"/>
              </a:spcBef>
              <a:spcAft>
                <a:spcPts val="1000"/>
              </a:spcAft>
              <a:buNone/>
            </a:pPr>
            <a:endParaRPr sz="1400" b="1">
              <a:solidFill>
                <a:srgbClr val="000000"/>
              </a:solidFill>
              <a:latin typeface="Arial"/>
              <a:ea typeface="Arial"/>
              <a:cs typeface="Arial"/>
              <a:sym typeface="Arial"/>
            </a:endParaRPr>
          </a:p>
        </p:txBody>
      </p:sp>
      <p:pic>
        <p:nvPicPr>
          <p:cNvPr id="807" name="Google Shape;807;p20"/>
          <p:cNvPicPr preferRelativeResize="0"/>
          <p:nvPr/>
        </p:nvPicPr>
        <p:blipFill rotWithShape="1">
          <a:blip r:embed="rId3">
            <a:alphaModFix/>
          </a:blip>
          <a:srcRect l="1497" t="1302"/>
          <a:stretch/>
        </p:blipFill>
        <p:spPr>
          <a:xfrm>
            <a:off x="4408200" y="473725"/>
            <a:ext cx="3789475" cy="3764025"/>
          </a:xfrm>
          <a:prstGeom prst="rect">
            <a:avLst/>
          </a:prstGeom>
          <a:noFill/>
          <a:ln>
            <a:noFill/>
          </a:ln>
        </p:spPr>
      </p:pic>
      <p:pic>
        <p:nvPicPr>
          <p:cNvPr id="808" name="Google Shape;808;p20"/>
          <p:cNvPicPr preferRelativeResize="0"/>
          <p:nvPr/>
        </p:nvPicPr>
        <p:blipFill>
          <a:blip r:embed="rId4">
            <a:alphaModFix/>
          </a:blip>
          <a:stretch>
            <a:fillRect/>
          </a:stretch>
        </p:blipFill>
        <p:spPr>
          <a:xfrm>
            <a:off x="1976273" y="2826200"/>
            <a:ext cx="906135" cy="678725"/>
          </a:xfrm>
          <a:prstGeom prst="rect">
            <a:avLst/>
          </a:prstGeom>
          <a:noFill/>
          <a:ln>
            <a:noFill/>
          </a:ln>
        </p:spPr>
      </p:pic>
      <p:sp>
        <p:nvSpPr>
          <p:cNvPr id="809" name="Google Shape;809;p20"/>
          <p:cNvSpPr txBox="1"/>
          <p:nvPr/>
        </p:nvSpPr>
        <p:spPr>
          <a:xfrm>
            <a:off x="294975" y="4280225"/>
            <a:ext cx="7824900" cy="29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Mali"/>
                <a:ea typeface="Mali"/>
                <a:cs typeface="Mali"/>
                <a:sym typeface="Mali"/>
              </a:rPr>
              <a:t>The word </a:t>
            </a:r>
            <a:r>
              <a:rPr lang="en" sz="2800" b="1">
                <a:solidFill>
                  <a:schemeClr val="accent5"/>
                </a:solidFill>
                <a:latin typeface="Mali"/>
                <a:ea typeface="Mali"/>
                <a:cs typeface="Mali"/>
                <a:sym typeface="Mali"/>
              </a:rPr>
              <a:t>corona </a:t>
            </a:r>
            <a:r>
              <a:rPr lang="en" sz="2800" b="1">
                <a:latin typeface="Mali"/>
                <a:ea typeface="Mali"/>
                <a:cs typeface="Mali"/>
                <a:sym typeface="Mali"/>
              </a:rPr>
              <a:t>means crown in Latin.</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21"/>
          <p:cNvSpPr txBox="1">
            <a:spLocks noGrp="1"/>
          </p:cNvSpPr>
          <p:nvPr>
            <p:ph type="ctrTitle" idx="4294967295"/>
          </p:nvPr>
        </p:nvSpPr>
        <p:spPr>
          <a:xfrm>
            <a:off x="340650" y="2337275"/>
            <a:ext cx="8462700" cy="2360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The coronavirus germ can make your body sick with something called COVID-19. It is like when you get sick with the cold or flu.</a:t>
            </a:r>
            <a:endParaRPr sz="3000"/>
          </a:p>
          <a:p>
            <a:pPr marL="0" lvl="0" indent="0" algn="l" rtl="0">
              <a:spcBef>
                <a:spcPts val="0"/>
              </a:spcBef>
              <a:spcAft>
                <a:spcPts val="0"/>
              </a:spcAft>
              <a:buNone/>
            </a:pPr>
            <a:endParaRPr sz="3000"/>
          </a:p>
        </p:txBody>
      </p:sp>
      <p:sp>
        <p:nvSpPr>
          <p:cNvPr id="815" name="Google Shape;815;p2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816" name="Google Shape;816;p21"/>
          <p:cNvPicPr preferRelativeResize="0"/>
          <p:nvPr/>
        </p:nvPicPr>
        <p:blipFill>
          <a:blip r:embed="rId3">
            <a:alphaModFix/>
          </a:blip>
          <a:stretch>
            <a:fillRect/>
          </a:stretch>
        </p:blipFill>
        <p:spPr>
          <a:xfrm>
            <a:off x="4348325" y="127263"/>
            <a:ext cx="3959299" cy="2270412"/>
          </a:xfrm>
          <a:prstGeom prst="rect">
            <a:avLst/>
          </a:prstGeom>
          <a:noFill/>
          <a:ln>
            <a:noFill/>
          </a:ln>
          <a:effectLst>
            <a:outerShdw blurRad="57150" dist="66675" dir="3960000" algn="bl" rotWithShape="0">
              <a:srgbClr val="000000">
                <a:alpha val="50000"/>
              </a:srgbClr>
            </a:outerShdw>
          </a:effectLst>
        </p:spPr>
      </p:pic>
      <p:pic>
        <p:nvPicPr>
          <p:cNvPr id="817" name="Google Shape;817;p21"/>
          <p:cNvPicPr preferRelativeResize="0"/>
          <p:nvPr/>
        </p:nvPicPr>
        <p:blipFill rotWithShape="1">
          <a:blip r:embed="rId4">
            <a:alphaModFix/>
          </a:blip>
          <a:srcRect l="1497" t="1302"/>
          <a:stretch/>
        </p:blipFill>
        <p:spPr>
          <a:xfrm>
            <a:off x="1211250" y="399963"/>
            <a:ext cx="1918150" cy="1905275"/>
          </a:xfrm>
          <a:prstGeom prst="rect">
            <a:avLst/>
          </a:prstGeom>
          <a:noFill/>
          <a:ln>
            <a:noFill/>
          </a:ln>
        </p:spPr>
      </p:pic>
      <p:pic>
        <p:nvPicPr>
          <p:cNvPr id="818" name="Google Shape;818;p21"/>
          <p:cNvPicPr preferRelativeResize="0"/>
          <p:nvPr/>
        </p:nvPicPr>
        <p:blipFill rotWithShape="1">
          <a:blip r:embed="rId5">
            <a:alphaModFix/>
          </a:blip>
          <a:srcRect t="12544" b="17412"/>
          <a:stretch/>
        </p:blipFill>
        <p:spPr>
          <a:xfrm>
            <a:off x="3338225" y="1112837"/>
            <a:ext cx="914125" cy="724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22"/>
          <p:cNvSpPr txBox="1">
            <a:spLocks noGrp="1"/>
          </p:cNvSpPr>
          <p:nvPr>
            <p:ph type="body" idx="4294967295"/>
          </p:nvPr>
        </p:nvSpPr>
        <p:spPr>
          <a:xfrm>
            <a:off x="458025" y="187850"/>
            <a:ext cx="4247100" cy="4517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solidFill>
                  <a:srgbClr val="000000"/>
                </a:solidFill>
                <a:latin typeface="Mali"/>
                <a:ea typeface="Mali"/>
                <a:cs typeface="Mali"/>
                <a:sym typeface="Mali"/>
              </a:rPr>
              <a:t>With COVID-19, some people get a little sick, some people get very sick.</a:t>
            </a:r>
            <a:endParaRPr sz="3200">
              <a:solidFill>
                <a:srgbClr val="000000"/>
              </a:solidFill>
              <a:latin typeface="Mali"/>
              <a:ea typeface="Mali"/>
              <a:cs typeface="Mali"/>
              <a:sym typeface="Mali"/>
            </a:endParaRPr>
          </a:p>
          <a:p>
            <a:pPr marL="0" lvl="0" indent="0" algn="l" rtl="0">
              <a:spcBef>
                <a:spcPts val="0"/>
              </a:spcBef>
              <a:spcAft>
                <a:spcPts val="0"/>
              </a:spcAft>
              <a:buNone/>
            </a:pPr>
            <a:endParaRPr sz="3200">
              <a:solidFill>
                <a:schemeClr val="accent5"/>
              </a:solidFill>
              <a:latin typeface="Mali"/>
              <a:ea typeface="Mali"/>
              <a:cs typeface="Mali"/>
              <a:sym typeface="Mali"/>
            </a:endParaRPr>
          </a:p>
          <a:p>
            <a:pPr marL="0" lvl="0" indent="0" algn="l" rtl="0">
              <a:spcBef>
                <a:spcPts val="0"/>
              </a:spcBef>
              <a:spcAft>
                <a:spcPts val="0"/>
              </a:spcAft>
              <a:buNone/>
            </a:pPr>
            <a:r>
              <a:rPr lang="en" sz="3200">
                <a:solidFill>
                  <a:schemeClr val="accent5"/>
                </a:solidFill>
                <a:latin typeface="Mali"/>
                <a:ea typeface="Mali"/>
                <a:cs typeface="Mali"/>
                <a:sym typeface="Mali"/>
              </a:rPr>
              <a:t>Here in San Francisco, only a few people are very sick from COVID-19.</a:t>
            </a:r>
            <a:endParaRPr sz="3200">
              <a:solidFill>
                <a:schemeClr val="accent5"/>
              </a:solidFill>
            </a:endParaRPr>
          </a:p>
        </p:txBody>
      </p:sp>
      <p:sp>
        <p:nvSpPr>
          <p:cNvPr id="824" name="Google Shape;824;p2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825" name="Google Shape;825;p22"/>
          <p:cNvPicPr preferRelativeResize="0"/>
          <p:nvPr/>
        </p:nvPicPr>
        <p:blipFill rotWithShape="1">
          <a:blip r:embed="rId3">
            <a:alphaModFix/>
          </a:blip>
          <a:srcRect l="5635" r="5189"/>
          <a:stretch/>
        </p:blipFill>
        <p:spPr>
          <a:xfrm>
            <a:off x="5132575" y="1003525"/>
            <a:ext cx="3330125" cy="28863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23"/>
          <p:cNvSpPr txBox="1">
            <a:spLocks noGrp="1"/>
          </p:cNvSpPr>
          <p:nvPr>
            <p:ph type="body" idx="4294967295"/>
          </p:nvPr>
        </p:nvSpPr>
        <p:spPr>
          <a:xfrm>
            <a:off x="399600" y="1032650"/>
            <a:ext cx="3517800" cy="347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a:solidFill>
                  <a:srgbClr val="000000"/>
                </a:solidFill>
                <a:latin typeface="Mali"/>
                <a:ea typeface="Mali"/>
                <a:cs typeface="Mali"/>
                <a:sym typeface="Mali"/>
              </a:rPr>
              <a:t>Not a lot of kids are sick with coronavirus. </a:t>
            </a:r>
            <a:endParaRPr sz="3000">
              <a:solidFill>
                <a:srgbClr val="000000"/>
              </a:solidFill>
              <a:latin typeface="Mali"/>
              <a:ea typeface="Mali"/>
              <a:cs typeface="Mali"/>
              <a:sym typeface="Mali"/>
            </a:endParaRPr>
          </a:p>
          <a:p>
            <a:pPr marL="0" lvl="0" indent="0" algn="l" rtl="0">
              <a:spcBef>
                <a:spcPts val="0"/>
              </a:spcBef>
              <a:spcAft>
                <a:spcPts val="0"/>
              </a:spcAft>
              <a:buNone/>
            </a:pPr>
            <a:r>
              <a:rPr lang="en" sz="3000">
                <a:solidFill>
                  <a:srgbClr val="000000"/>
                </a:solidFill>
                <a:latin typeface="Mali"/>
                <a:ea typeface="Mali"/>
                <a:cs typeface="Mali"/>
                <a:sym typeface="Mali"/>
              </a:rPr>
              <a:t>If kids get the germ, they don’t usually get very sick.</a:t>
            </a:r>
            <a:endParaRPr sz="3000"/>
          </a:p>
        </p:txBody>
      </p:sp>
      <p:sp>
        <p:nvSpPr>
          <p:cNvPr id="831" name="Google Shape;831;p2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832" name="Google Shape;832;p23"/>
          <p:cNvPicPr preferRelativeResize="0"/>
          <p:nvPr/>
        </p:nvPicPr>
        <p:blipFill>
          <a:blip r:embed="rId3">
            <a:alphaModFix/>
          </a:blip>
          <a:stretch>
            <a:fillRect/>
          </a:stretch>
        </p:blipFill>
        <p:spPr>
          <a:xfrm>
            <a:off x="4185474" y="1126750"/>
            <a:ext cx="3928301" cy="2676151"/>
          </a:xfrm>
          <a:prstGeom prst="rect">
            <a:avLst/>
          </a:prstGeom>
          <a:noFill/>
          <a:ln>
            <a:noFill/>
          </a:ln>
          <a:effectLst>
            <a:outerShdw blurRad="57150" dist="66675"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836</Words>
  <Application>Microsoft Office PowerPoint</Application>
  <PresentationFormat>On-screen Show (16:9)</PresentationFormat>
  <Paragraphs>168</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Nunito Light</vt:lpstr>
      <vt:lpstr>Mali</vt:lpstr>
      <vt:lpstr>Calibri</vt:lpstr>
      <vt:lpstr>Nunito</vt:lpstr>
      <vt:lpstr>Mali SemiBold</vt:lpstr>
      <vt:lpstr>Arial</vt:lpstr>
      <vt:lpstr>Ely template</vt:lpstr>
      <vt:lpstr>TK-1st Grade Coronavirus &amp; COVID-19: What you need to know</vt:lpstr>
      <vt:lpstr>Today, you will learn about:</vt:lpstr>
      <vt:lpstr>Let’s take a deep breath together. In...1-2-3-4 Out...1-2-3-4  Let’s repeat 2 more times....</vt:lpstr>
      <vt:lpstr>Exercise, sleep, and healthy food help us feel good and not get sick. Let’s learn other ways to stay healthy.</vt:lpstr>
      <vt:lpstr>What do you know about  the germ called coronavirus?</vt:lpstr>
      <vt:lpstr>PowerPoint Presentation</vt:lpstr>
      <vt:lpstr>The coronavirus germ can make your body sick with something called COVID-19. It is like when you get sick with the cold or flu. </vt:lpstr>
      <vt:lpstr>PowerPoint Presentation</vt:lpstr>
      <vt:lpstr>PowerPoint Presentation</vt:lpstr>
      <vt:lpstr>PowerPoint Presentation</vt:lpstr>
      <vt:lpstr>PowerPoint Presentation</vt:lpstr>
      <vt:lpstr>PowerPoint Presentation</vt:lpstr>
      <vt:lpstr>How does the germ get into people?</vt:lpstr>
      <vt:lpstr>If they cough on you,</vt:lpstr>
      <vt:lpstr>So what should we do?</vt:lpstr>
      <vt:lpstr>PowerPoint Presentation</vt:lpstr>
      <vt:lpstr>How ELSE can the germ get into people?</vt:lpstr>
      <vt:lpstr>PowerPoint Presentation</vt:lpstr>
      <vt:lpstr>If you touch this book or pencil, then touch your face...</vt:lpstr>
      <vt:lpstr>So what should we do?</vt:lpstr>
      <vt:lpstr>When should we wash our hands?</vt:lpstr>
      <vt:lpstr>PowerPoint Presentation</vt:lpstr>
      <vt:lpstr>Use hand sanitizer when you cannot wash your hands right away.</vt:lpstr>
      <vt:lpstr>PowerPoint Presentation</vt:lpstr>
      <vt:lpstr>PowerPoint Presentation</vt:lpstr>
      <vt:lpstr>Remember, to keep germs away, DON’T</vt:lpstr>
      <vt:lpstr>PowerPoint Presentation</vt:lpstr>
      <vt:lpstr>Let’s Review!</vt:lpstr>
      <vt:lpstr>Let’s Review!</vt:lpstr>
      <vt:lpstr>PowerPoint Presentation</vt:lpstr>
      <vt:lpstr>PowerPoint Presentation</vt:lpstr>
      <vt:lpstr>Sources</vt:lpstr>
      <vt:lpstr>PowerPoint Presentation</vt:lpstr>
      <vt:lpstr>PowerPoint Presentation</vt:lpstr>
      <vt:lpstr>PowerPoint Presentation</vt:lpstr>
      <vt:lpstr>Handwashing Videos</vt:lpstr>
      <vt:lpstr>Brainpop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TK-1st Grade Coronavirus &amp; COVID-19: What you need to know</dc:title>
  <dc:creator>Steve Young</dc:creator>
  <cp:lastModifiedBy>Steve Young</cp:lastModifiedBy>
  <cp:revision>1</cp:revision>
  <dcterms:modified xsi:type="dcterms:W3CDTF">2020-04-01T03:01:24Z</dcterms:modified>
</cp:coreProperties>
</file>